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76" r:id="rId4"/>
    <p:sldId id="266" r:id="rId5"/>
    <p:sldId id="267" r:id="rId6"/>
    <p:sldId id="278" r:id="rId7"/>
    <p:sldId id="275" r:id="rId8"/>
    <p:sldId id="277" r:id="rId9"/>
    <p:sldId id="279" r:id="rId10"/>
  </p:sldIdLst>
  <p:sldSz cx="12192000" cy="6858000"/>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iSWqKR/8dx8bZ6zfMOz3HAoDi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99FF"/>
    <a:srgbClr val="66FF33"/>
    <a:srgbClr val="00FFFF"/>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2" autoAdjust="0"/>
    <p:restoredTop sz="92809" autoAdjust="0"/>
  </p:normalViewPr>
  <p:slideViewPr>
    <p:cSldViewPr snapToGrid="0">
      <p:cViewPr>
        <p:scale>
          <a:sx n="160" d="100"/>
          <a:sy n="160" d="100"/>
        </p:scale>
        <p:origin x="1229"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
        <p:nvSpPr>
          <p:cNvPr id="82" name="Google Shape;82;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
        <p:nvSpPr>
          <p:cNvPr id="88" name="Google Shape;88;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r>
              <a:rPr lang="en-US" dirty="0"/>
              <a:t>Without/ 3250</a:t>
            </a:r>
            <a:endParaRPr dirty="0"/>
          </a:p>
        </p:txBody>
      </p:sp>
      <p:sp>
        <p:nvSpPr>
          <p:cNvPr id="88" name="Google Shape;88;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10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r>
              <a:rPr lang="en-US" sz="1800" dirty="0">
                <a:latin typeface="Calibri" panose="020F0502020204030204" pitchFamily="34" charset="0"/>
                <a:ea typeface="Calibri" panose="020F0502020204030204" pitchFamily="34" charset="0"/>
              </a:rPr>
              <a:t>1601 prerequisites:</a:t>
            </a:r>
          </a:p>
          <a:p>
            <a:pPr marL="754243" lvl="1"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Math 1301: Acceptable</a:t>
            </a:r>
          </a:p>
          <a:p>
            <a:pPr marL="754243" lvl="1"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Math 1302-1303 sequence: Acceptable, intended for students who need additional time and support to succeed with the content of Math 1301 </a:t>
            </a:r>
          </a:p>
          <a:p>
            <a:pPr marL="290093" indent="-290093">
              <a:buFont typeface="Arial" panose="020B0604020202020204" pitchFamily="34" charset="0"/>
              <a:buChar char="•"/>
            </a:pPr>
            <a:endParaRPr lang="en-US"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Math 1402: Acceptable</a:t>
            </a:r>
          </a:p>
          <a:p>
            <a:pPr marL="754243" lvl="1"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Math 1401: Acceptable, but not necessary for Math 1601 (it is like Math 1402+1403 in one semester. Taking this course completes the Math 2210 prerequisite, so mathematically well-prepared students who think they might need Calculus later could consider this.) </a:t>
            </a:r>
          </a:p>
          <a:p>
            <a:pPr marL="754243" lvl="1"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Math 1403: Not needed for Math 1601</a:t>
            </a:r>
          </a:p>
          <a:p>
            <a:pPr marL="290093" indent="-290093">
              <a:buFont typeface="Arial" panose="020B0604020202020204" pitchFamily="34" charset="0"/>
              <a:buChar char="•"/>
            </a:pPr>
            <a:endParaRPr lang="en-US" sz="1800" dirty="0">
              <a:latin typeface="Calibri" panose="020F0502020204030204" pitchFamily="34" charset="0"/>
              <a:ea typeface="Calibri" panose="020F0502020204030204" pitchFamily="34" charset="0"/>
            </a:endParaRPr>
          </a:p>
          <a:p>
            <a:pPr marL="290093" indent="-290093">
              <a:buFont typeface="Arial" panose="020B0604020202020204" pitchFamily="34" charset="0"/>
              <a:buChar char="•"/>
            </a:pPr>
            <a:endParaRPr lang="en-US" sz="1800" dirty="0">
              <a:latin typeface="Calibri" panose="020F0502020204030204" pitchFamily="34" charset="0"/>
              <a:ea typeface="Calibri" panose="020F0502020204030204" pitchFamily="34" charset="0"/>
            </a:endParaRPr>
          </a:p>
          <a:p>
            <a:pPr marL="290093"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Officially, the prerequisite for Math 2210 is Math 1401, Math 1403 (or equivalent), or an acceptable score on a placement exam. </a:t>
            </a:r>
          </a:p>
          <a:p>
            <a:pPr marL="290093"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Math department currently use ALEKS for calculus placement</a:t>
            </a:r>
            <a:endParaRPr lang="en-US" sz="2400" dirty="0">
              <a:ea typeface="Calibri" panose="020F0502020204030204" pitchFamily="34" charset="0"/>
            </a:endParaRPr>
          </a:p>
          <a:p>
            <a:pPr marL="290093" indent="-290093">
              <a:buFont typeface="Arial" panose="020B0604020202020204" pitchFamily="34" charset="0"/>
              <a:buChar char="•"/>
            </a:pPr>
            <a:endParaRPr lang="en-US" sz="2400" dirty="0">
              <a:ea typeface="Calibri" panose="020F0502020204030204" pitchFamily="34" charset="0"/>
            </a:endParaRPr>
          </a:p>
          <a:p>
            <a:pPr marL="290093" indent="-290093">
              <a:buFont typeface="Arial" panose="020B0604020202020204" pitchFamily="34" charset="0"/>
              <a:buChar char="•"/>
            </a:pPr>
            <a:r>
              <a:rPr lang="en-US" sz="1800" dirty="0">
                <a:latin typeface="Calibri" panose="020F0502020204030204" pitchFamily="34" charset="0"/>
                <a:ea typeface="Calibri" panose="020F0502020204030204" pitchFamily="34" charset="0"/>
              </a:rPr>
              <a:t>Math 1301, 1303, 1401 and 1402 are all acceptable prerequisites for Math 1601. The difference between Math 1601 and 2210 is that Math 1601 does not require trigonometry. Math 1403 is not necessary for Math 1601 because it is the "trigonometry half" of Math 1401.</a:t>
            </a:r>
            <a:endParaRPr dirty="0"/>
          </a:p>
        </p:txBody>
      </p:sp>
      <p:sp>
        <p:nvSpPr>
          <p:cNvPr id="302" name="Google Shape;302;p1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
        <p:nvSpPr>
          <p:cNvPr id="326" name="Google Shape;326;p1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a:extLst>
            <a:ext uri="{FF2B5EF4-FFF2-40B4-BE49-F238E27FC236}">
              <a16:creationId xmlns:a16="http://schemas.microsoft.com/office/drawing/2014/main" id="{CF1FEC79-6666-793A-8E5A-ABBD82415F31}"/>
            </a:ext>
          </a:extLst>
        </p:cNvPr>
        <p:cNvGrpSpPr/>
        <p:nvPr/>
      </p:nvGrpSpPr>
      <p:grpSpPr>
        <a:xfrm>
          <a:off x="0" y="0"/>
          <a:ext cx="0" cy="0"/>
          <a:chOff x="0" y="0"/>
          <a:chExt cx="0" cy="0"/>
        </a:xfrm>
      </p:grpSpPr>
      <p:sp>
        <p:nvSpPr>
          <p:cNvPr id="325" name="Google Shape;325;p12:notes">
            <a:extLst>
              <a:ext uri="{FF2B5EF4-FFF2-40B4-BE49-F238E27FC236}">
                <a16:creationId xmlns:a16="http://schemas.microsoft.com/office/drawing/2014/main" id="{60411D21-5701-D833-C3D5-06ADD7B7808D}"/>
              </a:ext>
            </a:extLst>
          </p:cNvPr>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174056" indent="-174056"/>
            <a:r>
              <a:rPr lang="en-US" dirty="0"/>
              <a:t>Chem 2100 Gen. Chem 1 w/lab</a:t>
            </a:r>
          </a:p>
          <a:p>
            <a:pPr marL="174056" indent="-174056"/>
            <a:r>
              <a:rPr lang="en-US" dirty="0"/>
              <a:t>Chem 2200 Gen. Chem 2 w/lab</a:t>
            </a:r>
          </a:p>
          <a:p>
            <a:pPr marL="174056" indent="-174056"/>
            <a:endParaRPr lang="en-US" dirty="0"/>
          </a:p>
          <a:p>
            <a:pPr marL="174056" indent="-174056"/>
            <a:r>
              <a:rPr lang="en-US" dirty="0"/>
              <a:t>Chem 2400 Organic Chem. 1 w/lab</a:t>
            </a:r>
          </a:p>
          <a:p>
            <a:pPr marL="174056" indent="-174056"/>
            <a:r>
              <a:rPr lang="en-US" dirty="0"/>
              <a:t>Chem 2500 Organic Chem. 2 w/lab</a:t>
            </a:r>
          </a:p>
          <a:p>
            <a:pPr marL="174056" indent="-174056"/>
            <a:endParaRPr lang="en-US" dirty="0"/>
          </a:p>
          <a:p>
            <a:pPr marL="174056" indent="-174056"/>
            <a:r>
              <a:rPr lang="en-US" dirty="0"/>
              <a:t>BIOL 2010 Principles of Bio 1</a:t>
            </a:r>
          </a:p>
          <a:p>
            <a:pPr marL="174056" indent="-174056"/>
            <a:r>
              <a:rPr lang="en-US" dirty="0"/>
              <a:t>BIOL 2020 Principles of Bio 2</a:t>
            </a:r>
          </a:p>
          <a:p>
            <a:pPr marL="174056" indent="-174056"/>
            <a:endParaRPr lang="en-US" dirty="0"/>
          </a:p>
          <a:p>
            <a:pPr marL="174056" indent="-174056"/>
            <a:r>
              <a:rPr lang="en-US" dirty="0"/>
              <a:t>BIOL 2200 Micro Bio</a:t>
            </a:r>
          </a:p>
          <a:p>
            <a:pPr marL="174056" indent="-174056"/>
            <a:r>
              <a:rPr lang="en-US" dirty="0"/>
              <a:t>BIOL 3300 Genetics</a:t>
            </a:r>
          </a:p>
        </p:txBody>
      </p:sp>
      <p:sp>
        <p:nvSpPr>
          <p:cNvPr id="326" name="Google Shape;326;p12:notes">
            <a:extLst>
              <a:ext uri="{FF2B5EF4-FFF2-40B4-BE49-F238E27FC236}">
                <a16:creationId xmlns:a16="http://schemas.microsoft.com/office/drawing/2014/main" id="{ACD8ECD6-10CB-36A6-213B-144B18E4A576}"/>
              </a:ext>
            </a:extLst>
          </p:cNvPr>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684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
        <p:nvSpPr>
          <p:cNvPr id="88" name="Google Shape;88;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62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r>
              <a:rPr lang="en-US" dirty="0"/>
              <a:t>CHEM 2070 Fundamentals of General, Organic, and </a:t>
            </a:r>
            <a:r>
              <a:rPr lang="en-US" dirty="0" err="1"/>
              <a:t>Biochem</a:t>
            </a:r>
            <a:r>
              <a:rPr lang="en-US" dirty="0"/>
              <a:t>. Prerequisites GE (B1 and B3) </a:t>
            </a:r>
          </a:p>
          <a:p>
            <a:pPr marL="0" indent="0">
              <a:buNone/>
            </a:pPr>
            <a:endParaRPr lang="en-US" dirty="0"/>
          </a:p>
          <a:p>
            <a:pPr marL="0" indent="0">
              <a:buNone/>
            </a:pPr>
            <a:r>
              <a:rPr lang="en-US" dirty="0"/>
              <a:t>BIOL 2200 Microbiology 4 BIOL 1000 recommended</a:t>
            </a:r>
          </a:p>
          <a:p>
            <a:pPr marL="0" indent="0">
              <a:buNone/>
            </a:pPr>
            <a:endParaRPr lang="en-US" dirty="0"/>
          </a:p>
          <a:p>
            <a:pPr marL="0" indent="0">
              <a:buNone/>
            </a:pPr>
            <a:r>
              <a:rPr lang="en-US" dirty="0" err="1"/>
              <a:t>Kine</a:t>
            </a:r>
            <a:r>
              <a:rPr lang="en-US" dirty="0"/>
              <a:t> 4200 need senior standing</a:t>
            </a:r>
            <a:endParaRPr dirty="0"/>
          </a:p>
        </p:txBody>
      </p:sp>
      <p:sp>
        <p:nvSpPr>
          <p:cNvPr id="88" name="Google Shape;88;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21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catalog.csusb.edu/search/?P=KINE%203700" TargetMode="External"/><Relationship Id="rId13" Type="http://schemas.openxmlformats.org/officeDocument/2006/relationships/hyperlink" Target="https://catalog.csusb.edu/search/?P=KINE%203100" TargetMode="External"/><Relationship Id="rId18" Type="http://schemas.openxmlformats.org/officeDocument/2006/relationships/hyperlink" Target="https://catalog.csusb.edu/search/?P=KINE%203600" TargetMode="External"/><Relationship Id="rId26" Type="http://schemas.openxmlformats.org/officeDocument/2006/relationships/hyperlink" Target="https://catalog.csusb.edu/search/?P=KINE%203510" TargetMode="External"/><Relationship Id="rId3" Type="http://schemas.openxmlformats.org/officeDocument/2006/relationships/hyperlink" Target="https://catalog.csusb.edu/search/?P=BIOL%202230" TargetMode="External"/><Relationship Id="rId21" Type="http://schemas.openxmlformats.org/officeDocument/2006/relationships/hyperlink" Target="https://catalog.csusb.edu/search/?P=BIOL%202240" TargetMode="External"/><Relationship Id="rId7" Type="http://schemas.openxmlformats.org/officeDocument/2006/relationships/hyperlink" Target="https://catalog.csusb.edu/search/?P=KINE%204800" TargetMode="External"/><Relationship Id="rId12" Type="http://schemas.openxmlformats.org/officeDocument/2006/relationships/hyperlink" Target="https://catalog.csusb.edu/search/?P=KINE%202700" TargetMode="External"/><Relationship Id="rId17" Type="http://schemas.openxmlformats.org/officeDocument/2006/relationships/hyperlink" Target="https://catalog.csusb.edu/search/?P=KINE%204200" TargetMode="External"/><Relationship Id="rId25" Type="http://schemas.openxmlformats.org/officeDocument/2006/relationships/hyperlink" Target="https://catalog.csusb.edu/search/?P=KINE%202500" TargetMode="External"/><Relationship Id="rId2" Type="http://schemas.openxmlformats.org/officeDocument/2006/relationships/notesSlide" Target="../notesSlides/notesSlide2.xml"/><Relationship Id="rId16" Type="http://schemas.openxmlformats.org/officeDocument/2006/relationships/hyperlink" Target="https://catalog.csusb.edu/search/?P=KINE%204100" TargetMode="External"/><Relationship Id="rId20" Type="http://schemas.openxmlformats.org/officeDocument/2006/relationships/hyperlink" Target="https://catalog.csusb.edu/search/?P=KINE%204400" TargetMode="External"/><Relationship Id="rId1" Type="http://schemas.openxmlformats.org/officeDocument/2006/relationships/slideLayout" Target="../slideLayouts/slideLayout2.xml"/><Relationship Id="rId6" Type="http://schemas.openxmlformats.org/officeDocument/2006/relationships/hyperlink" Target="https://catalog.csusb.edu/search/?P=KINE%204500" TargetMode="External"/><Relationship Id="rId11" Type="http://schemas.openxmlformats.org/officeDocument/2006/relationships/hyperlink" Target="https://catalog.csusb.edu/search/?P=KINE%202100" TargetMode="External"/><Relationship Id="rId24" Type="http://schemas.openxmlformats.org/officeDocument/2006/relationships/hyperlink" Target="https://catalog.csusb.edu/search/?P=KINE%202200" TargetMode="External"/><Relationship Id="rId5" Type="http://schemas.openxmlformats.org/officeDocument/2006/relationships/hyperlink" Target="https://catalog.csusb.edu/search/?P=KINE%203250" TargetMode="External"/><Relationship Id="rId15" Type="http://schemas.openxmlformats.org/officeDocument/2006/relationships/hyperlink" Target="https://catalog.csusb.edu/search/?P=KINE%203500" TargetMode="External"/><Relationship Id="rId23" Type="http://schemas.openxmlformats.org/officeDocument/2006/relationships/hyperlink" Target="https://catalog.csusb.edu/search/?P=KINE%203800" TargetMode="External"/><Relationship Id="rId28" Type="http://schemas.openxmlformats.org/officeDocument/2006/relationships/hyperlink" Target="https://catalog.csusb.edu/search/?P=KINE%204700" TargetMode="External"/><Relationship Id="rId10" Type="http://schemas.openxmlformats.org/officeDocument/2006/relationships/hyperlink" Target="https://catalog.csusb.edu/search/?P=KINE%204300" TargetMode="External"/><Relationship Id="rId19" Type="http://schemas.openxmlformats.org/officeDocument/2006/relationships/hyperlink" Target="https://catalog.csusb.edu/search/?P=KINE%203810" TargetMode="External"/><Relationship Id="rId4" Type="http://schemas.openxmlformats.org/officeDocument/2006/relationships/hyperlink" Target="https://catalog.csusb.edu/search/?P=KINE%202300" TargetMode="External"/><Relationship Id="rId9" Type="http://schemas.openxmlformats.org/officeDocument/2006/relationships/hyperlink" Target="https://catalog.csusb.edu/search/?P=KINE%204600" TargetMode="External"/><Relationship Id="rId14" Type="http://schemas.openxmlformats.org/officeDocument/2006/relationships/hyperlink" Target="https://catalog.csusb.edu/search/?P=KINE%203400" TargetMode="External"/><Relationship Id="rId22" Type="http://schemas.openxmlformats.org/officeDocument/2006/relationships/hyperlink" Target="https://catalog.csusb.edu/search/?P=KINE%203200" TargetMode="External"/><Relationship Id="rId27" Type="http://schemas.openxmlformats.org/officeDocument/2006/relationships/hyperlink" Target="https://catalog.csusb.edu/search/?P=KINE%203900" TargetMode="External"/></Relationships>
</file>

<file path=ppt/slides/_rels/slide3.xml.rels><?xml version="1.0" encoding="UTF-8" standalone="yes"?>
<Relationships xmlns="http://schemas.openxmlformats.org/package/2006/relationships"><Relationship Id="rId13" Type="http://schemas.openxmlformats.org/officeDocument/2006/relationships/hyperlink" Target="https://catalog.csusb.edu/search/?P=KINE%202200" TargetMode="External"/><Relationship Id="rId18" Type="http://schemas.openxmlformats.org/officeDocument/2006/relationships/hyperlink" Target="https://catalog.csusb.edu/search/?P=PSYC%201100" TargetMode="External"/><Relationship Id="rId26" Type="http://schemas.openxmlformats.org/officeDocument/2006/relationships/hyperlink" Target="https://catalog.csusb.edu/search/?P=KINE%204100" TargetMode="External"/><Relationship Id="rId39" Type="http://schemas.openxmlformats.org/officeDocument/2006/relationships/hyperlink" Target="https://catalog.csusb.edu/search/?P=CHEM%202400L" TargetMode="External"/><Relationship Id="rId21" Type="http://schemas.openxmlformats.org/officeDocument/2006/relationships/hyperlink" Target="https://catalog.csusb.edu/search/?P=KINE%202100" TargetMode="External"/><Relationship Id="rId34" Type="http://schemas.openxmlformats.org/officeDocument/2006/relationships/hyperlink" Target="https://catalog.csusb.edu/search/?P=CHEM%202100L" TargetMode="External"/><Relationship Id="rId7" Type="http://schemas.openxmlformats.org/officeDocument/2006/relationships/hyperlink" Target="https://catalog.csusb.edu/search/?P=KINE%204600" TargetMode="External"/><Relationship Id="rId2" Type="http://schemas.openxmlformats.org/officeDocument/2006/relationships/notesSlide" Target="../notesSlides/notesSlide3.xml"/><Relationship Id="rId16" Type="http://schemas.openxmlformats.org/officeDocument/2006/relationships/hyperlink" Target="https://catalog.csusb.edu/search/?P=KINE%203900" TargetMode="External"/><Relationship Id="rId20" Type="http://schemas.openxmlformats.org/officeDocument/2006/relationships/hyperlink" Target="https://catalog.csusb.edu/search/?P=KINE%203700" TargetMode="External"/><Relationship Id="rId29" Type="http://schemas.openxmlformats.org/officeDocument/2006/relationships/hyperlink" Target="https://catalog.csusb.edu/search/?P=KINE%203800" TargetMode="External"/><Relationship Id="rId41" Type="http://schemas.openxmlformats.org/officeDocument/2006/relationships/hyperlink" Target="https://catalog.csusb.edu/search/?P=CHEM%202500L" TargetMode="External"/><Relationship Id="rId1" Type="http://schemas.openxmlformats.org/officeDocument/2006/relationships/slideLayout" Target="../slideLayouts/slideLayout2.xml"/><Relationship Id="rId6" Type="http://schemas.openxmlformats.org/officeDocument/2006/relationships/hyperlink" Target="https://catalog.csusb.edu/search/?P=KINE%204800" TargetMode="External"/><Relationship Id="rId11" Type="http://schemas.openxmlformats.org/officeDocument/2006/relationships/hyperlink" Target="https://catalog.csusb.edu/search/?P=KINE%204400" TargetMode="External"/><Relationship Id="rId24" Type="http://schemas.openxmlformats.org/officeDocument/2006/relationships/hyperlink" Target="https://catalog.csusb.edu/search/?P=KINE%203400" TargetMode="External"/><Relationship Id="rId32" Type="http://schemas.openxmlformats.org/officeDocument/2006/relationships/hyperlink" Target="https://catalog.csusb.edu/search/?P=BIOL%202200" TargetMode="External"/><Relationship Id="rId37" Type="http://schemas.openxmlformats.org/officeDocument/2006/relationships/hyperlink" Target="https://catalog.csusb.edu/search/?P=CHEM%202200L" TargetMode="External"/><Relationship Id="rId40" Type="http://schemas.openxmlformats.org/officeDocument/2006/relationships/hyperlink" Target="https://catalog.csusb.edu/search/?P=CHEM%202500" TargetMode="External"/><Relationship Id="rId5" Type="http://schemas.openxmlformats.org/officeDocument/2006/relationships/hyperlink" Target="https://catalog.csusb.edu/search/?P=KINE%204500" TargetMode="External"/><Relationship Id="rId15" Type="http://schemas.openxmlformats.org/officeDocument/2006/relationships/hyperlink" Target="https://catalog.csusb.edu/search/?P=KINE%203510" TargetMode="External"/><Relationship Id="rId23" Type="http://schemas.openxmlformats.org/officeDocument/2006/relationships/hyperlink" Target="https://catalog.csusb.edu/search/?P=KINE%203100" TargetMode="External"/><Relationship Id="rId28" Type="http://schemas.openxmlformats.org/officeDocument/2006/relationships/hyperlink" Target="https://catalog.csusb.edu/search/?P=KINE%203200" TargetMode="External"/><Relationship Id="rId36" Type="http://schemas.openxmlformats.org/officeDocument/2006/relationships/hyperlink" Target="https://catalog.csusb.edu/search/?P=CHEM%202200" TargetMode="External"/><Relationship Id="rId10" Type="http://schemas.openxmlformats.org/officeDocument/2006/relationships/hyperlink" Target="https://catalog.csusb.edu/search/?P=KINE%203810" TargetMode="External"/><Relationship Id="rId19" Type="http://schemas.openxmlformats.org/officeDocument/2006/relationships/hyperlink" Target="https://catalog.csusb.edu/search/?P=PSYC%203390" TargetMode="External"/><Relationship Id="rId31" Type="http://schemas.openxmlformats.org/officeDocument/2006/relationships/hyperlink" Target="https://catalog.csusb.edu/search/?P=BIOL%202020" TargetMode="External"/><Relationship Id="rId4" Type="http://schemas.openxmlformats.org/officeDocument/2006/relationships/hyperlink" Target="https://catalog.csusb.edu/search/?P=KINE%202300" TargetMode="External"/><Relationship Id="rId9" Type="http://schemas.openxmlformats.org/officeDocument/2006/relationships/hyperlink" Target="https://catalog.csusb.edu/search/?P=KINE%203600" TargetMode="External"/><Relationship Id="rId14" Type="http://schemas.openxmlformats.org/officeDocument/2006/relationships/hyperlink" Target="https://catalog.csusb.edu/search/?P=KINE%202500" TargetMode="External"/><Relationship Id="rId22" Type="http://schemas.openxmlformats.org/officeDocument/2006/relationships/hyperlink" Target="https://catalog.csusb.edu/search/?P=KINE%202700" TargetMode="External"/><Relationship Id="rId27" Type="http://schemas.openxmlformats.org/officeDocument/2006/relationships/hyperlink" Target="https://catalog.csusb.edu/search/?P=KINE%204200" TargetMode="External"/><Relationship Id="rId30" Type="http://schemas.openxmlformats.org/officeDocument/2006/relationships/hyperlink" Target="https://catalog.csusb.edu/search/?P=BIOL%202010" TargetMode="External"/><Relationship Id="rId35" Type="http://schemas.openxmlformats.org/officeDocument/2006/relationships/hyperlink" Target="https://catalog.csusb.edu/search/?P=CHEM%202100" TargetMode="External"/><Relationship Id="rId8" Type="http://schemas.openxmlformats.org/officeDocument/2006/relationships/hyperlink" Target="https://catalog.csusb.edu/search/?P=KINE%204300" TargetMode="External"/><Relationship Id="rId3" Type="http://schemas.openxmlformats.org/officeDocument/2006/relationships/hyperlink" Target="https://catalog.csusb.edu/search/?P=BIOL%202230" TargetMode="External"/><Relationship Id="rId12" Type="http://schemas.openxmlformats.org/officeDocument/2006/relationships/hyperlink" Target="https://catalog.csusb.edu/search/?P=BIOL%202240" TargetMode="External"/><Relationship Id="rId17" Type="http://schemas.openxmlformats.org/officeDocument/2006/relationships/hyperlink" Target="https://catalog.csusb.edu/search/?P=KINE%204700" TargetMode="External"/><Relationship Id="rId25" Type="http://schemas.openxmlformats.org/officeDocument/2006/relationships/hyperlink" Target="https://catalog.csusb.edu/search/?P=KINE%203500" TargetMode="External"/><Relationship Id="rId33" Type="http://schemas.openxmlformats.org/officeDocument/2006/relationships/hyperlink" Target="https://catalog.csusb.edu/search/?P=BIOL%203300" TargetMode="External"/><Relationship Id="rId38" Type="http://schemas.openxmlformats.org/officeDocument/2006/relationships/hyperlink" Target="https://catalog.csusb.edu/search/?P=CHEM%20240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atalog.csusb.edu/search/?P=MATH%201301" TargetMode="External"/><Relationship Id="rId3" Type="http://schemas.openxmlformats.org/officeDocument/2006/relationships/hyperlink" Target="https://catalog.csusb.edu/search/?P=PHYS%202010" TargetMode="External"/><Relationship Id="rId7" Type="http://schemas.openxmlformats.org/officeDocument/2006/relationships/hyperlink" Target="mailto:math@csusb.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atalog.csusb.edu/search/?P=PHYS%202010L" TargetMode="External"/><Relationship Id="rId5" Type="http://schemas.openxmlformats.org/officeDocument/2006/relationships/hyperlink" Target="https://catalog.csusb.edu/search/?P=PHYS%202000L" TargetMode="External"/><Relationship Id="rId10" Type="http://schemas.openxmlformats.org/officeDocument/2006/relationships/hyperlink" Target="https://catalog.csusb.edu/search/?P=MATH%201601" TargetMode="External"/><Relationship Id="rId4" Type="http://schemas.openxmlformats.org/officeDocument/2006/relationships/hyperlink" Target="https://catalog.csusb.edu/search/?P=PHYS%202000" TargetMode="External"/><Relationship Id="rId9" Type="http://schemas.openxmlformats.org/officeDocument/2006/relationships/hyperlink" Target="https://catalog.csusb.edu/search/?P=MATH%20221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math@csusb.edu" TargetMode="External"/><Relationship Id="rId3" Type="http://schemas.openxmlformats.org/officeDocument/2006/relationships/hyperlink" Target="https://catalog.csusb.edu/search/?P=PHYS%202500L" TargetMode="External"/><Relationship Id="rId7" Type="http://schemas.openxmlformats.org/officeDocument/2006/relationships/hyperlink" Target="https://catalog.csusb.edu/search/?P=PHYS%20251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atalog.csusb.edu/search/?P=PHYS%202510L" TargetMode="External"/><Relationship Id="rId5" Type="http://schemas.openxmlformats.org/officeDocument/2006/relationships/hyperlink" Target="https://catalog.csusb.edu/search/?P=MATH%202210" TargetMode="External"/><Relationship Id="rId4" Type="http://schemas.openxmlformats.org/officeDocument/2006/relationships/hyperlink" Target="https://catalog.csusb.edu/search/?P=PHYS%20250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ath@csusb.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atalog.csusb.edu/search/?P=KINE%203320" TargetMode="External"/><Relationship Id="rId13" Type="http://schemas.openxmlformats.org/officeDocument/2006/relationships/hyperlink" Target="https://catalog.csusb.edu/search/?P=KINE%202540" TargetMode="External"/><Relationship Id="rId18" Type="http://schemas.openxmlformats.org/officeDocument/2006/relationships/hyperlink" Target="https://catalog.csusb.edu/search/?P=KINE%203700" TargetMode="External"/><Relationship Id="rId26" Type="http://schemas.openxmlformats.org/officeDocument/2006/relationships/hyperlink" Target="https://catalog.csusb.edu/search/?P=KINE%203200" TargetMode="External"/><Relationship Id="rId3" Type="http://schemas.openxmlformats.org/officeDocument/2006/relationships/hyperlink" Target="https://catalog.csusb.edu/search/?P=BIOL%202230" TargetMode="External"/><Relationship Id="rId21" Type="http://schemas.openxmlformats.org/officeDocument/2006/relationships/hyperlink" Target="https://catalog.csusb.edu/search/?P=KINE%203100" TargetMode="External"/><Relationship Id="rId7" Type="http://schemas.openxmlformats.org/officeDocument/2006/relationships/hyperlink" Target="https://catalog.csusb.edu/search/?P=KINE%204730" TargetMode="External"/><Relationship Id="rId12" Type="http://schemas.openxmlformats.org/officeDocument/2006/relationships/hyperlink" Target="https://catalog.csusb.edu/search/?P=BIOL%202240" TargetMode="External"/><Relationship Id="rId17" Type="http://schemas.openxmlformats.org/officeDocument/2006/relationships/hyperlink" Target="https://catalog.csusb.edu/search/?P=KINE%204900" TargetMode="External"/><Relationship Id="rId25" Type="http://schemas.openxmlformats.org/officeDocument/2006/relationships/hyperlink" Target="https://catalog.csusb.edu/search/?P=KINE%204200" TargetMode="External"/><Relationship Id="rId2" Type="http://schemas.openxmlformats.org/officeDocument/2006/relationships/notesSlide" Target="../notesSlides/notesSlide7.xml"/><Relationship Id="rId16" Type="http://schemas.openxmlformats.org/officeDocument/2006/relationships/hyperlink" Target="https://catalog.csusb.edu/search/?P=KINE%202630" TargetMode="External"/><Relationship Id="rId20" Type="http://schemas.openxmlformats.org/officeDocument/2006/relationships/hyperlink" Target="https://catalog.csusb.edu/search/?P=KINE%202700" TargetMode="External"/><Relationship Id="rId1" Type="http://schemas.openxmlformats.org/officeDocument/2006/relationships/slideLayout" Target="../slideLayouts/slideLayout2.xml"/><Relationship Id="rId6" Type="http://schemas.openxmlformats.org/officeDocument/2006/relationships/hyperlink" Target="https://catalog.csusb.edu/search/?P=KINE%204720" TargetMode="External"/><Relationship Id="rId11" Type="http://schemas.openxmlformats.org/officeDocument/2006/relationships/hyperlink" Target="https://catalog.csusb.edu/search/?P=KINE%203330" TargetMode="External"/><Relationship Id="rId24" Type="http://schemas.openxmlformats.org/officeDocument/2006/relationships/hyperlink" Target="https://catalog.csusb.edu/search/?P=KINE%204100" TargetMode="External"/><Relationship Id="rId5" Type="http://schemas.openxmlformats.org/officeDocument/2006/relationships/hyperlink" Target="https://catalog.csusb.edu/search/?P=KINE%203300" TargetMode="External"/><Relationship Id="rId15" Type="http://schemas.openxmlformats.org/officeDocument/2006/relationships/hyperlink" Target="https://catalog.csusb.edu/search/?P=KINE%202612" TargetMode="External"/><Relationship Id="rId23" Type="http://schemas.openxmlformats.org/officeDocument/2006/relationships/hyperlink" Target="https://catalog.csusb.edu/search/?P=KINE%203500" TargetMode="External"/><Relationship Id="rId28" Type="http://schemas.openxmlformats.org/officeDocument/2006/relationships/hyperlink" Target="https://catalog.csusb.edu/search/?P=KINE%201370E" TargetMode="External"/><Relationship Id="rId10" Type="http://schemas.openxmlformats.org/officeDocument/2006/relationships/hyperlink" Target="https://catalog.csusb.edu/search/?P=KINE%202640" TargetMode="External"/><Relationship Id="rId19" Type="http://schemas.openxmlformats.org/officeDocument/2006/relationships/hyperlink" Target="https://catalog.csusb.edu/search/?P=KINE%202100" TargetMode="External"/><Relationship Id="rId4" Type="http://schemas.openxmlformats.org/officeDocument/2006/relationships/hyperlink" Target="https://catalog.csusb.edu/search/?P=KINE%202650" TargetMode="External"/><Relationship Id="rId9" Type="http://schemas.openxmlformats.org/officeDocument/2006/relationships/hyperlink" Target="https://catalog.csusb.edu/search/?P=KINE%202620" TargetMode="External"/><Relationship Id="rId14" Type="http://schemas.openxmlformats.org/officeDocument/2006/relationships/hyperlink" Target="https://catalog.csusb.edu/search/?P=KINE%202611" TargetMode="External"/><Relationship Id="rId22" Type="http://schemas.openxmlformats.org/officeDocument/2006/relationships/hyperlink" Target="https://catalog.csusb.edu/search/?P=KINE%203400" TargetMode="External"/><Relationship Id="rId27" Type="http://schemas.openxmlformats.org/officeDocument/2006/relationships/hyperlink" Target="https://catalog.csusb.edu/search/?P=KINE%203800" TargetMode="External"/></Relationships>
</file>

<file path=ppt/slides/_rels/slide8.xml.rels><?xml version="1.0" encoding="UTF-8" standalone="yes"?>
<Relationships xmlns="http://schemas.openxmlformats.org/package/2006/relationships"><Relationship Id="rId13" Type="http://schemas.openxmlformats.org/officeDocument/2006/relationships/hyperlink" Target="https://catalog.csusb.edu/search/?P=KINE%203400" TargetMode="External"/><Relationship Id="rId18" Type="http://schemas.openxmlformats.org/officeDocument/2006/relationships/hyperlink" Target="https://catalog.csusb.edu/search/?P=HSCI%203206" TargetMode="External"/><Relationship Id="rId26" Type="http://schemas.openxmlformats.org/officeDocument/2006/relationships/hyperlink" Target="https://catalog.csusb.edu/search/?P=KINE%203900" TargetMode="External"/><Relationship Id="rId3" Type="http://schemas.openxmlformats.org/officeDocument/2006/relationships/hyperlink" Target="https://catalog.csusb.edu/search/?P=BIOL%202230" TargetMode="External"/><Relationship Id="rId21" Type="http://schemas.openxmlformats.org/officeDocument/2006/relationships/hyperlink" Target="https://catalog.csusb.edu/search/?P=KINE%203200" TargetMode="External"/><Relationship Id="rId7" Type="http://schemas.openxmlformats.org/officeDocument/2006/relationships/hyperlink" Target="https://catalog.csusb.edu/search/?P=KINE%203700" TargetMode="External"/><Relationship Id="rId12" Type="http://schemas.openxmlformats.org/officeDocument/2006/relationships/hyperlink" Target="https://catalog.csusb.edu/search/?P=KINE%203100" TargetMode="External"/><Relationship Id="rId17" Type="http://schemas.openxmlformats.org/officeDocument/2006/relationships/hyperlink" Target="https://catalog.csusb.edu/search/?P=KINE%203600" TargetMode="External"/><Relationship Id="rId25" Type="http://schemas.openxmlformats.org/officeDocument/2006/relationships/hyperlink" Target="https://catalog.csusb.edu/search/?P=KINE%203510" TargetMode="External"/><Relationship Id="rId33" Type="http://schemas.openxmlformats.org/officeDocument/2006/relationships/hyperlink" Target="https://catalog.csusb.edu/search/?P=PSYC%201100" TargetMode="External"/><Relationship Id="rId2" Type="http://schemas.openxmlformats.org/officeDocument/2006/relationships/notesSlide" Target="../notesSlides/notesSlide8.xml"/><Relationship Id="rId16" Type="http://schemas.openxmlformats.org/officeDocument/2006/relationships/hyperlink" Target="https://catalog.csusb.edu/search/?P=KINE%204200" TargetMode="External"/><Relationship Id="rId20" Type="http://schemas.openxmlformats.org/officeDocument/2006/relationships/hyperlink" Target="https://catalog.csusb.edu/search/?P=BIOL%202240" TargetMode="External"/><Relationship Id="rId29" Type="http://schemas.openxmlformats.org/officeDocument/2006/relationships/hyperlink" Target="https://catalog.csusb.edu/search/?P=HSCI%203201" TargetMode="External"/><Relationship Id="rId1" Type="http://schemas.openxmlformats.org/officeDocument/2006/relationships/slideLayout" Target="../slideLayouts/slideLayout2.xml"/><Relationship Id="rId6" Type="http://schemas.openxmlformats.org/officeDocument/2006/relationships/hyperlink" Target="https://catalog.csusb.edu/search/?P=HSCI%204202" TargetMode="External"/><Relationship Id="rId11" Type="http://schemas.openxmlformats.org/officeDocument/2006/relationships/hyperlink" Target="https://catalog.csusb.edu/search/?P=KINE%202700" TargetMode="External"/><Relationship Id="rId24" Type="http://schemas.openxmlformats.org/officeDocument/2006/relationships/hyperlink" Target="https://catalog.csusb.edu/search/?P=KINE%202200" TargetMode="External"/><Relationship Id="rId32" Type="http://schemas.openxmlformats.org/officeDocument/2006/relationships/hyperlink" Target="https://catalog.csusb.edu/search/?P=HSCI%204208" TargetMode="External"/><Relationship Id="rId5" Type="http://schemas.openxmlformats.org/officeDocument/2006/relationships/hyperlink" Target="https://catalog.csusb.edu/search/?P=BIOL%202200" TargetMode="External"/><Relationship Id="rId15" Type="http://schemas.openxmlformats.org/officeDocument/2006/relationships/hyperlink" Target="https://catalog.csusb.edu/search/?P=KINE%204100" TargetMode="External"/><Relationship Id="rId23" Type="http://schemas.openxmlformats.org/officeDocument/2006/relationships/hyperlink" Target="https://catalog.csusb.edu/search/?P=KINE%202000" TargetMode="External"/><Relationship Id="rId28" Type="http://schemas.openxmlformats.org/officeDocument/2006/relationships/hyperlink" Target="https://catalog.csusb.edu/search/?P=HSCI%203600" TargetMode="External"/><Relationship Id="rId10" Type="http://schemas.openxmlformats.org/officeDocument/2006/relationships/hyperlink" Target="https://catalog.csusb.edu/search/?P=KINE%202100" TargetMode="External"/><Relationship Id="rId19" Type="http://schemas.openxmlformats.org/officeDocument/2006/relationships/hyperlink" Target="https://catalog.csusb.edu/search/?P=HSCI%203207" TargetMode="External"/><Relationship Id="rId31" Type="http://schemas.openxmlformats.org/officeDocument/2006/relationships/hyperlink" Target="https://catalog.csusb.edu/search/?P=HSCI%204212" TargetMode="External"/><Relationship Id="rId4" Type="http://schemas.openxmlformats.org/officeDocument/2006/relationships/hyperlink" Target="https://catalog.csusb.edu/search/?P=KINE%202500" TargetMode="External"/><Relationship Id="rId9" Type="http://schemas.openxmlformats.org/officeDocument/2006/relationships/hyperlink" Target="https://catalog.csusb.edu/search/?P=CHEM%202070" TargetMode="External"/><Relationship Id="rId14" Type="http://schemas.openxmlformats.org/officeDocument/2006/relationships/hyperlink" Target="https://catalog.csusb.edu/search/?P=KINE%203500" TargetMode="External"/><Relationship Id="rId22" Type="http://schemas.openxmlformats.org/officeDocument/2006/relationships/hyperlink" Target="https://catalog.csusb.edu/search/?P=KINE%203800" TargetMode="External"/><Relationship Id="rId27" Type="http://schemas.openxmlformats.org/officeDocument/2006/relationships/hyperlink" Target="https://catalog.csusb.edu/search/?P=KINE%203810" TargetMode="External"/><Relationship Id="rId30" Type="http://schemas.openxmlformats.org/officeDocument/2006/relationships/hyperlink" Target="https://catalog.csusb.edu/search/?P=HSCI%204207" TargetMode="External"/><Relationship Id="rId8" Type="http://schemas.openxmlformats.org/officeDocument/2006/relationships/hyperlink" Target="https://catalog.csusb.edu/search/?P=PSYC%20220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ebhook.botpress.cloud/dc27a716-f352-4690-93c6-3af584e7d26d" TargetMode="External"/><Relationship Id="rId3" Type="http://schemas.openxmlformats.org/officeDocument/2006/relationships/hyperlink" Target="https://catalog.csusb.edu/colleges-schools-departments/natural-sciences/kinesiology/kinesiology-bs/" TargetMode="External"/><Relationship Id="rId7" Type="http://schemas.openxmlformats.org/officeDocument/2006/relationships/hyperlink" Target="https://www.csusb.edu/advising/advising-tools/paws-report-program-advising-worksheet-students" TargetMode="External"/><Relationship Id="rId2" Type="http://schemas.openxmlformats.org/officeDocument/2006/relationships/hyperlink" Target="https://www.csusb.edu/kinesiology/advising/advising-sheets-and-roadmaps" TargetMode="External"/><Relationship Id="rId1" Type="http://schemas.openxmlformats.org/officeDocument/2006/relationships/slideLayout" Target="../slideLayouts/slideLayout2.xml"/><Relationship Id="rId6" Type="http://schemas.openxmlformats.org/officeDocument/2006/relationships/hyperlink" Target="https://www.csusb.edu/registrar/important-dates" TargetMode="External"/><Relationship Id="rId5" Type="http://schemas.openxmlformats.org/officeDocument/2006/relationships/hyperlink" Target="https://www.csusb.edu/kinesiology/programs/courses-offered" TargetMode="External"/><Relationship Id="rId4" Type="http://schemas.openxmlformats.org/officeDocument/2006/relationships/hyperlink" Target="https://www.csusb.edu/registrar/evaluations/change-major"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83"/>
        <p:cNvGrpSpPr/>
        <p:nvPr/>
      </p:nvGrpSpPr>
      <p:grpSpPr>
        <a:xfrm>
          <a:off x="0" y="0"/>
          <a:ext cx="0" cy="0"/>
          <a:chOff x="0" y="0"/>
          <a:chExt cx="0" cy="0"/>
        </a:xfrm>
      </p:grpSpPr>
      <p:sp>
        <p:nvSpPr>
          <p:cNvPr id="9" name="Isosceles Triangle 8">
            <a:extLst>
              <a:ext uri="{FF2B5EF4-FFF2-40B4-BE49-F238E27FC236}">
                <a16:creationId xmlns:a16="http://schemas.microsoft.com/office/drawing/2014/main" id="{08D80DD8-9CDB-59A0-FC54-8BF900068644}"/>
              </a:ext>
            </a:extLst>
          </p:cNvPr>
          <p:cNvSpPr/>
          <p:nvPr/>
        </p:nvSpPr>
        <p:spPr>
          <a:xfrm rot="20255194">
            <a:off x="1237666" y="-3412052"/>
            <a:ext cx="16257077" cy="10979194"/>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oogle Shape;85;p1" descr="Logo&#10;&#10;Description automatically generated"/>
          <p:cNvPicPr preferRelativeResize="0"/>
          <p:nvPr/>
        </p:nvPicPr>
        <p:blipFill rotWithShape="1">
          <a:blip r:embed="rId3">
            <a:alphaModFix amt="20000"/>
          </a:blip>
          <a:srcRect b="32192"/>
          <a:stretch/>
        </p:blipFill>
        <p:spPr>
          <a:xfrm rot="21015814">
            <a:off x="6146939" y="161132"/>
            <a:ext cx="6152811" cy="4111516"/>
          </a:xfrm>
          <a:prstGeom prst="rect">
            <a:avLst/>
          </a:prstGeom>
          <a:noFill/>
          <a:ln>
            <a:noFill/>
          </a:ln>
        </p:spPr>
      </p:pic>
      <p:pic>
        <p:nvPicPr>
          <p:cNvPr id="5" name="Picture 4" descr="A blue and white logo&#10;&#10;Description automatically generated">
            <a:extLst>
              <a:ext uri="{FF2B5EF4-FFF2-40B4-BE49-F238E27FC236}">
                <a16:creationId xmlns:a16="http://schemas.microsoft.com/office/drawing/2014/main" id="{6572B16A-58FA-0C9B-2735-DE134D07A286}"/>
              </a:ext>
            </a:extLst>
          </p:cNvPr>
          <p:cNvPicPr>
            <a:picLocks noChangeAspect="1"/>
          </p:cNvPicPr>
          <p:nvPr/>
        </p:nvPicPr>
        <p:blipFill>
          <a:blip r:embed="rId4">
            <a:alphaModFix amt="35000"/>
          </a:blip>
          <a:stretch>
            <a:fillRect/>
          </a:stretch>
        </p:blipFill>
        <p:spPr>
          <a:xfrm>
            <a:off x="8037583" y="3731435"/>
            <a:ext cx="3101905" cy="2600431"/>
          </a:xfrm>
          <a:prstGeom prst="rect">
            <a:avLst/>
          </a:prstGeom>
        </p:spPr>
      </p:pic>
      <p:sp>
        <p:nvSpPr>
          <p:cNvPr id="6" name="Oval 5">
            <a:extLst>
              <a:ext uri="{FF2B5EF4-FFF2-40B4-BE49-F238E27FC236}">
                <a16:creationId xmlns:a16="http://schemas.microsoft.com/office/drawing/2014/main" id="{209B200D-FA0E-8B50-0677-D8CA075A7495}"/>
              </a:ext>
            </a:extLst>
          </p:cNvPr>
          <p:cNvSpPr/>
          <p:nvPr/>
        </p:nvSpPr>
        <p:spPr>
          <a:xfrm>
            <a:off x="6404705" y="702346"/>
            <a:ext cx="6198394" cy="5629520"/>
          </a:xfrm>
          <a:prstGeom prst="ellipse">
            <a:avLst/>
          </a:prstGeom>
          <a:noFill/>
          <a:ln w="76200" cap="flat" cmpd="sng" algn="ctr">
            <a:solidFill>
              <a:schemeClr val="accent5">
                <a:alpha val="34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84" name="Google Shape;84;p1"/>
          <p:cNvSpPr txBox="1">
            <a:spLocks noGrp="1"/>
          </p:cNvSpPr>
          <p:nvPr>
            <p:ph type="ctrTitle"/>
          </p:nvPr>
        </p:nvSpPr>
        <p:spPr>
          <a:xfrm>
            <a:off x="78581" y="702346"/>
            <a:ext cx="6048375" cy="16672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Arial"/>
              <a:buNone/>
            </a:pPr>
            <a:r>
              <a:rPr lang="en-US" sz="4000" b="1" dirty="0">
                <a:latin typeface="Arial"/>
                <a:ea typeface="Arial"/>
                <a:cs typeface="Arial"/>
                <a:sym typeface="Arial"/>
              </a:rPr>
              <a:t>Kinesiology Department </a:t>
            </a:r>
            <a:br>
              <a:rPr lang="en-US" sz="4000" b="1" dirty="0">
                <a:latin typeface="Arial"/>
                <a:ea typeface="Arial"/>
                <a:cs typeface="Arial"/>
                <a:sym typeface="Arial"/>
              </a:rPr>
            </a:br>
            <a:r>
              <a:rPr lang="en-US" sz="4000" b="1" dirty="0">
                <a:latin typeface="Arial"/>
                <a:ea typeface="Arial"/>
                <a:cs typeface="Arial"/>
                <a:sym typeface="Arial"/>
              </a:rPr>
              <a:t> </a:t>
            </a:r>
            <a:r>
              <a:rPr lang="en-US" sz="4000" b="1" dirty="0" err="1">
                <a:latin typeface="Arial"/>
                <a:ea typeface="Arial"/>
                <a:cs typeface="Arial"/>
                <a:sym typeface="Arial"/>
              </a:rPr>
              <a:t>KineWays</a:t>
            </a:r>
            <a:br>
              <a:rPr lang="en-US" sz="4400" b="1" dirty="0">
                <a:latin typeface="Arial"/>
                <a:ea typeface="Arial"/>
                <a:cs typeface="Arial"/>
                <a:sym typeface="Arial"/>
              </a:rPr>
            </a:br>
            <a:r>
              <a:rPr lang="en-US" sz="2000" b="1" dirty="0">
                <a:latin typeface="Arial"/>
                <a:ea typeface="Arial"/>
                <a:cs typeface="Arial"/>
                <a:sym typeface="Arial"/>
              </a:rPr>
              <a:t>Course Prerequisite Guidelines</a:t>
            </a:r>
            <a:endParaRPr lang="en-US" sz="2000" b="1" dirty="0">
              <a:highlight>
                <a:srgbClr val="FFFF00"/>
              </a:highlight>
            </a:endParaRPr>
          </a:p>
        </p:txBody>
      </p:sp>
      <p:sp>
        <p:nvSpPr>
          <p:cNvPr id="11" name="TextBox 10">
            <a:extLst>
              <a:ext uri="{FF2B5EF4-FFF2-40B4-BE49-F238E27FC236}">
                <a16:creationId xmlns:a16="http://schemas.microsoft.com/office/drawing/2014/main" id="{1205C5B8-F3D2-55DF-2FA5-48C3D5CDAF8B}"/>
              </a:ext>
            </a:extLst>
          </p:cNvPr>
          <p:cNvSpPr txBox="1"/>
          <p:nvPr/>
        </p:nvSpPr>
        <p:spPr>
          <a:xfrm>
            <a:off x="278079" y="2854421"/>
            <a:ext cx="5310187" cy="2031325"/>
          </a:xfrm>
          <a:prstGeom prst="rect">
            <a:avLst/>
          </a:prstGeom>
          <a:noFill/>
        </p:spPr>
        <p:txBody>
          <a:bodyPr wrap="square">
            <a:spAutoFit/>
          </a:bodyPr>
          <a:lstStyle/>
          <a:p>
            <a:r>
              <a:rPr lang="en-US" sz="1800" dirty="0"/>
              <a:t>Course prerequisite outline the specific requirements or conditions that students must meet before enrolling in a particular course. These guidelines are designed to ensure that students possess the necessary knowledge, skills, or competencies to successfully engage with the course content.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9"/>
        <p:cNvGrpSpPr/>
        <p:nvPr/>
      </p:nvGrpSpPr>
      <p:grpSpPr>
        <a:xfrm>
          <a:off x="0" y="0"/>
          <a:ext cx="0" cy="0"/>
          <a:chOff x="0" y="0"/>
          <a:chExt cx="0" cy="0"/>
        </a:xfrm>
      </p:grpSpPr>
      <p:sp>
        <p:nvSpPr>
          <p:cNvPr id="204" name="Rectangle 203">
            <a:extLst>
              <a:ext uri="{FF2B5EF4-FFF2-40B4-BE49-F238E27FC236}">
                <a16:creationId xmlns:a16="http://schemas.microsoft.com/office/drawing/2014/main" id="{E1694A6B-C5E0-474A-B18B-49C8FEE3E00A}"/>
              </a:ext>
            </a:extLst>
          </p:cNvPr>
          <p:cNvSpPr/>
          <p:nvPr/>
        </p:nvSpPr>
        <p:spPr>
          <a:xfrm>
            <a:off x="7143434" y="5118"/>
            <a:ext cx="1691614" cy="685288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5889BF8F-C5D2-9E3E-CFD1-937DF0BA76C6}"/>
              </a:ext>
            </a:extLst>
          </p:cNvPr>
          <p:cNvSpPr/>
          <p:nvPr/>
        </p:nvSpPr>
        <p:spPr>
          <a:xfrm>
            <a:off x="0" y="552681"/>
            <a:ext cx="2589224" cy="630532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DE53722-43C3-780E-57AE-ECD7EA9B1C98}"/>
              </a:ext>
            </a:extLst>
          </p:cNvPr>
          <p:cNvSpPr/>
          <p:nvPr/>
        </p:nvSpPr>
        <p:spPr>
          <a:xfrm>
            <a:off x="9662160" y="2472"/>
            <a:ext cx="2557207"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EBD61B0-0F6B-0EDB-C440-602C2E4D6671}"/>
              </a:ext>
            </a:extLst>
          </p:cNvPr>
          <p:cNvSpPr/>
          <p:nvPr/>
        </p:nvSpPr>
        <p:spPr>
          <a:xfrm>
            <a:off x="3478706" y="0"/>
            <a:ext cx="2899271"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90;p2">
            <a:extLst>
              <a:ext uri="{FF2B5EF4-FFF2-40B4-BE49-F238E27FC236}">
                <a16:creationId xmlns:a16="http://schemas.microsoft.com/office/drawing/2014/main" id="{1DC7C57A-808A-9D39-9852-9D370768E826}"/>
              </a:ext>
            </a:extLst>
          </p:cNvPr>
          <p:cNvSpPr txBox="1"/>
          <p:nvPr/>
        </p:nvSpPr>
        <p:spPr>
          <a:xfrm>
            <a:off x="-8863" y="536947"/>
            <a:ext cx="2598087"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Lower-division (12 units)</a:t>
            </a:r>
            <a:endParaRPr lang="en-US" sz="1000" b="1" dirty="0">
              <a:solidFill>
                <a:schemeClr val="dk1"/>
              </a:solidFill>
              <a:latin typeface="Arial"/>
              <a:ea typeface="Arial"/>
              <a:cs typeface="Arial"/>
              <a:sym typeface="Arial"/>
            </a:endParaRPr>
          </a:p>
        </p:txBody>
      </p:sp>
      <p:sp>
        <p:nvSpPr>
          <p:cNvPr id="23" name="Google Shape;90;p2">
            <a:extLst>
              <a:ext uri="{FF2B5EF4-FFF2-40B4-BE49-F238E27FC236}">
                <a16:creationId xmlns:a16="http://schemas.microsoft.com/office/drawing/2014/main" id="{F10EA13E-6001-E5EF-32E3-6FC02C176332}"/>
              </a:ext>
            </a:extLst>
          </p:cNvPr>
          <p:cNvSpPr txBox="1"/>
          <p:nvPr/>
        </p:nvSpPr>
        <p:spPr>
          <a:xfrm>
            <a:off x="3692263" y="12397"/>
            <a:ext cx="2624059"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Upper-division (23 units)</a:t>
            </a:r>
            <a:endParaRPr dirty="0"/>
          </a:p>
        </p:txBody>
      </p:sp>
      <p:sp>
        <p:nvSpPr>
          <p:cNvPr id="22" name="Google Shape;90;p2">
            <a:extLst>
              <a:ext uri="{FF2B5EF4-FFF2-40B4-BE49-F238E27FC236}">
                <a16:creationId xmlns:a16="http://schemas.microsoft.com/office/drawing/2014/main" id="{57DD9A16-E173-212D-28EF-6FCD46AF75EC}"/>
              </a:ext>
            </a:extLst>
          </p:cNvPr>
          <p:cNvSpPr txBox="1"/>
          <p:nvPr/>
        </p:nvSpPr>
        <p:spPr>
          <a:xfrm>
            <a:off x="7143434" y="18046"/>
            <a:ext cx="1691614"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Core (17 units)</a:t>
            </a:r>
            <a:endParaRPr dirty="0"/>
          </a:p>
        </p:txBody>
      </p:sp>
      <p:sp>
        <p:nvSpPr>
          <p:cNvPr id="90" name="Google Shape;90;p2"/>
          <p:cNvSpPr txBox="1"/>
          <p:nvPr/>
        </p:nvSpPr>
        <p:spPr>
          <a:xfrm>
            <a:off x="9656935" y="18023"/>
            <a:ext cx="2557207"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dk1"/>
                </a:solidFill>
                <a:latin typeface="Arial"/>
                <a:ea typeface="Arial"/>
                <a:cs typeface="Arial"/>
                <a:sym typeface="Arial"/>
              </a:rPr>
              <a:t>Electives (10 units)</a:t>
            </a:r>
            <a:endParaRPr dirty="0"/>
          </a:p>
        </p:txBody>
      </p:sp>
      <p:sp>
        <p:nvSpPr>
          <p:cNvPr id="94" name="Google Shape;94;p2"/>
          <p:cNvSpPr txBox="1">
            <a:spLocks noGrp="1"/>
          </p:cNvSpPr>
          <p:nvPr>
            <p:ph type="title"/>
          </p:nvPr>
        </p:nvSpPr>
        <p:spPr>
          <a:xfrm>
            <a:off x="-8863" y="1"/>
            <a:ext cx="3636765" cy="5276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US" sz="3200" b="1" dirty="0">
                <a:latin typeface="Arial"/>
                <a:ea typeface="Arial"/>
                <a:cs typeface="Arial"/>
                <a:sym typeface="Arial"/>
              </a:rPr>
              <a:t>Exercise Science</a:t>
            </a:r>
            <a:endParaRPr sz="3200" dirty="0"/>
          </a:p>
        </p:txBody>
      </p:sp>
      <p:sp>
        <p:nvSpPr>
          <p:cNvPr id="95" name="Google Shape;95;p2">
            <a:hlinkClick r:id="rId3"/>
          </p:cNvPr>
          <p:cNvSpPr txBox="1"/>
          <p:nvPr/>
        </p:nvSpPr>
        <p:spPr>
          <a:xfrm>
            <a:off x="773043" y="768285"/>
            <a:ext cx="1067382" cy="769401"/>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400" b="1" dirty="0">
                <a:solidFill>
                  <a:schemeClr val="dk1"/>
                </a:solidFill>
                <a:latin typeface="Arial"/>
                <a:ea typeface="Arial"/>
                <a:cs typeface="Arial"/>
                <a:sym typeface="Arial"/>
              </a:rPr>
              <a:t>2230</a:t>
            </a:r>
            <a:endParaRPr sz="2400" dirty="0"/>
          </a:p>
          <a:p>
            <a:pPr marL="0" marR="0" lvl="0" indent="0" algn="r" rtl="0">
              <a:spcBef>
                <a:spcPts val="0"/>
              </a:spcBef>
              <a:spcAft>
                <a:spcPts val="0"/>
              </a:spcAft>
              <a:buNone/>
            </a:pPr>
            <a:r>
              <a:rPr lang="en-US" sz="1000" b="1" dirty="0"/>
              <a:t>4</a:t>
            </a:r>
            <a:endParaRPr sz="1000" b="1" dirty="0"/>
          </a:p>
        </p:txBody>
      </p:sp>
      <p:sp>
        <p:nvSpPr>
          <p:cNvPr id="96" name="Google Shape;96;p2">
            <a:hlinkClick r:id="rId4"/>
          </p:cNvPr>
          <p:cNvSpPr txBox="1"/>
          <p:nvPr/>
        </p:nvSpPr>
        <p:spPr>
          <a:xfrm>
            <a:off x="7528536" y="282548"/>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2300</a:t>
            </a:r>
          </a:p>
          <a:p>
            <a:pPr marL="0" marR="0" lvl="0" indent="0" algn="r" rtl="0">
              <a:spcBef>
                <a:spcPts val="0"/>
              </a:spcBef>
              <a:spcAft>
                <a:spcPts val="0"/>
              </a:spcAft>
              <a:buNone/>
            </a:pPr>
            <a:r>
              <a:rPr lang="en-US" sz="1000" b="1" dirty="0">
                <a:solidFill>
                  <a:schemeClr val="dk1"/>
                </a:solidFill>
              </a:rPr>
              <a:t>3</a:t>
            </a:r>
            <a:endParaRPr sz="1000" dirty="0"/>
          </a:p>
        </p:txBody>
      </p:sp>
      <p:sp>
        <p:nvSpPr>
          <p:cNvPr id="97" name="Google Shape;97;p2">
            <a:hlinkClick r:id="rId5"/>
          </p:cNvPr>
          <p:cNvSpPr txBox="1"/>
          <p:nvPr/>
        </p:nvSpPr>
        <p:spPr>
          <a:xfrm>
            <a:off x="11099821" y="1667974"/>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latin typeface="Arial"/>
                <a:ea typeface="Arial"/>
                <a:cs typeface="Arial"/>
                <a:sym typeface="Arial"/>
              </a:rPr>
              <a:t>3250</a:t>
            </a:r>
          </a:p>
          <a:p>
            <a:pPr marL="0" marR="0" lvl="0" indent="0" algn="r" rtl="0">
              <a:spcBef>
                <a:spcPts val="0"/>
              </a:spcBef>
              <a:spcAft>
                <a:spcPts val="0"/>
              </a:spcAft>
              <a:buNone/>
            </a:pPr>
            <a:r>
              <a:rPr lang="en-US" sz="1000" b="1" dirty="0">
                <a:solidFill>
                  <a:schemeClr val="dk1"/>
                </a:solidFill>
              </a:rPr>
              <a:t>3</a:t>
            </a:r>
            <a:endParaRPr sz="1000" dirty="0"/>
          </a:p>
        </p:txBody>
      </p:sp>
      <p:sp>
        <p:nvSpPr>
          <p:cNvPr id="93" name="Google Shape;93;p2">
            <a:hlinkClick r:id="rId6"/>
          </p:cNvPr>
          <p:cNvSpPr txBox="1"/>
          <p:nvPr/>
        </p:nvSpPr>
        <p:spPr>
          <a:xfrm>
            <a:off x="11117629" y="4257635"/>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latin typeface="Arial"/>
                <a:ea typeface="Arial"/>
                <a:cs typeface="Arial"/>
                <a:sym typeface="Arial"/>
              </a:rPr>
              <a:t>4500</a:t>
            </a:r>
          </a:p>
          <a:p>
            <a:pPr marL="0" marR="0" lvl="0" indent="0" algn="r" rtl="0">
              <a:spcBef>
                <a:spcPts val="0"/>
              </a:spcBef>
              <a:spcAft>
                <a:spcPts val="0"/>
              </a:spcAft>
              <a:buNone/>
            </a:pPr>
            <a:r>
              <a:rPr lang="en-US" sz="1000" b="1" dirty="0">
                <a:solidFill>
                  <a:schemeClr val="dk1"/>
                </a:solidFill>
              </a:rPr>
              <a:t>3</a:t>
            </a:r>
            <a:endParaRPr sz="1000" dirty="0"/>
          </a:p>
        </p:txBody>
      </p:sp>
      <p:sp>
        <p:nvSpPr>
          <p:cNvPr id="99" name="Google Shape;99;p2">
            <a:hlinkClick r:id="rId7"/>
          </p:cNvPr>
          <p:cNvSpPr txBox="1"/>
          <p:nvPr/>
        </p:nvSpPr>
        <p:spPr>
          <a:xfrm>
            <a:off x="7486358" y="5538627"/>
            <a:ext cx="909313"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4800</a:t>
            </a:r>
          </a:p>
          <a:p>
            <a:pPr marL="0" marR="0" lvl="0" indent="0" algn="r" rtl="0">
              <a:spcBef>
                <a:spcPts val="0"/>
              </a:spcBef>
              <a:spcAft>
                <a:spcPts val="0"/>
              </a:spcAft>
              <a:buNone/>
            </a:pPr>
            <a:r>
              <a:rPr lang="en-US" sz="1000" b="1" dirty="0">
                <a:solidFill>
                  <a:schemeClr val="dk1"/>
                </a:solidFill>
              </a:rPr>
              <a:t>4</a:t>
            </a:r>
            <a:endParaRPr sz="1000" dirty="0"/>
          </a:p>
        </p:txBody>
      </p:sp>
      <p:sp>
        <p:nvSpPr>
          <p:cNvPr id="100" name="Google Shape;100;p2">
            <a:hlinkClick r:id="rId8"/>
          </p:cNvPr>
          <p:cNvSpPr txBox="1"/>
          <p:nvPr/>
        </p:nvSpPr>
        <p:spPr>
          <a:xfrm>
            <a:off x="3926264" y="3957889"/>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3700</a:t>
            </a:r>
          </a:p>
          <a:p>
            <a:pPr marL="0" marR="0" lvl="0" indent="0" algn="r" rtl="0">
              <a:spcBef>
                <a:spcPts val="0"/>
              </a:spcBef>
              <a:spcAft>
                <a:spcPts val="0"/>
              </a:spcAft>
              <a:buNone/>
            </a:pPr>
            <a:r>
              <a:rPr lang="en-US" sz="1000" b="1" dirty="0">
                <a:solidFill>
                  <a:schemeClr val="dk1"/>
                </a:solidFill>
              </a:rPr>
              <a:t>3</a:t>
            </a:r>
            <a:endParaRPr sz="1000" dirty="0"/>
          </a:p>
        </p:txBody>
      </p:sp>
      <p:sp>
        <p:nvSpPr>
          <p:cNvPr id="102" name="Google Shape;102;p2">
            <a:hlinkClick r:id="rId9"/>
          </p:cNvPr>
          <p:cNvSpPr txBox="1"/>
          <p:nvPr/>
        </p:nvSpPr>
        <p:spPr>
          <a:xfrm>
            <a:off x="11123201" y="5114557"/>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latin typeface="Arial"/>
                <a:ea typeface="Arial"/>
                <a:cs typeface="Arial"/>
                <a:sym typeface="Arial"/>
              </a:rPr>
              <a:t>4600</a:t>
            </a:r>
          </a:p>
          <a:p>
            <a:pPr marL="0" marR="0" lvl="0" indent="0" algn="r" rtl="0">
              <a:spcBef>
                <a:spcPts val="0"/>
              </a:spcBef>
              <a:spcAft>
                <a:spcPts val="0"/>
              </a:spcAft>
              <a:buNone/>
            </a:pPr>
            <a:r>
              <a:rPr lang="en-US" sz="1000" b="1" dirty="0">
                <a:solidFill>
                  <a:schemeClr val="dk1"/>
                </a:solidFill>
              </a:rPr>
              <a:t>4</a:t>
            </a:r>
            <a:endParaRPr sz="1000" dirty="0"/>
          </a:p>
        </p:txBody>
      </p:sp>
      <p:cxnSp>
        <p:nvCxnSpPr>
          <p:cNvPr id="104" name="Google Shape;104;p2"/>
          <p:cNvCxnSpPr>
            <a:cxnSpLocks/>
            <a:stCxn id="95" idx="2"/>
          </p:cNvCxnSpPr>
          <p:nvPr/>
        </p:nvCxnSpPr>
        <p:spPr>
          <a:xfrm flipH="1">
            <a:off x="1306285" y="1537686"/>
            <a:ext cx="449" cy="344583"/>
          </a:xfrm>
          <a:prstGeom prst="straightConnector1">
            <a:avLst/>
          </a:prstGeom>
          <a:noFill/>
          <a:ln w="76200" cap="flat" cmpd="sng">
            <a:solidFill>
              <a:srgbClr val="FF66CC"/>
            </a:solidFill>
            <a:prstDash val="solid"/>
            <a:miter lim="800000"/>
            <a:headEnd type="none" w="sm" len="sm"/>
            <a:tailEnd type="triangle" w="med" len="med"/>
          </a:ln>
        </p:spPr>
      </p:cxnSp>
      <p:cxnSp>
        <p:nvCxnSpPr>
          <p:cNvPr id="108" name="Google Shape;108;p2"/>
          <p:cNvCxnSpPr>
            <a:cxnSpLocks/>
            <a:endCxn id="109" idx="1"/>
          </p:cNvCxnSpPr>
          <p:nvPr/>
        </p:nvCxnSpPr>
        <p:spPr>
          <a:xfrm>
            <a:off x="1761023" y="2451765"/>
            <a:ext cx="3400183" cy="2464701"/>
          </a:xfrm>
          <a:prstGeom prst="bentConnector3">
            <a:avLst>
              <a:gd name="adj1" fmla="val 41753"/>
            </a:avLst>
          </a:prstGeom>
          <a:noFill/>
          <a:ln w="76200" cap="flat" cmpd="sng">
            <a:solidFill>
              <a:schemeClr val="accent2"/>
            </a:solidFill>
            <a:prstDash val="solid"/>
            <a:miter lim="800000"/>
            <a:headEnd type="none" w="sm" len="sm"/>
            <a:tailEnd type="triangle" w="med" len="med"/>
          </a:ln>
        </p:spPr>
      </p:cxnSp>
      <p:cxnSp>
        <p:nvCxnSpPr>
          <p:cNvPr id="111" name="Google Shape;111;p2"/>
          <p:cNvCxnSpPr>
            <a:cxnSpLocks/>
            <a:endCxn id="100" idx="1"/>
          </p:cNvCxnSpPr>
          <p:nvPr/>
        </p:nvCxnSpPr>
        <p:spPr>
          <a:xfrm>
            <a:off x="1949369" y="3705341"/>
            <a:ext cx="1976895" cy="637249"/>
          </a:xfrm>
          <a:prstGeom prst="bentConnector3">
            <a:avLst>
              <a:gd name="adj1" fmla="val 50000"/>
            </a:avLst>
          </a:prstGeom>
          <a:noFill/>
          <a:ln w="76200" cap="flat" cmpd="sng">
            <a:solidFill>
              <a:schemeClr val="accent1"/>
            </a:solidFill>
            <a:prstDash val="solid"/>
            <a:miter lim="800000"/>
            <a:headEnd type="none" w="sm" len="sm"/>
            <a:tailEnd type="triangle" w="med" len="med"/>
          </a:ln>
        </p:spPr>
      </p:cxnSp>
      <p:cxnSp>
        <p:nvCxnSpPr>
          <p:cNvPr id="112" name="Google Shape;112;p2"/>
          <p:cNvCxnSpPr>
            <a:cxnSpLocks/>
            <a:endCxn id="319" idx="1"/>
          </p:cNvCxnSpPr>
          <p:nvPr/>
        </p:nvCxnSpPr>
        <p:spPr>
          <a:xfrm>
            <a:off x="6138430" y="5172394"/>
            <a:ext cx="4980672" cy="1166468"/>
          </a:xfrm>
          <a:prstGeom prst="bentConnector3">
            <a:avLst>
              <a:gd name="adj1" fmla="val 64320"/>
            </a:avLst>
          </a:prstGeom>
          <a:noFill/>
          <a:ln w="76200" cap="flat" cmpd="sng">
            <a:solidFill>
              <a:schemeClr val="accent2"/>
            </a:solidFill>
            <a:prstDash val="solid"/>
            <a:miter lim="800000"/>
            <a:headEnd type="none" w="sm" len="sm"/>
            <a:tailEnd type="triangle" w="med" len="med"/>
          </a:ln>
        </p:spPr>
      </p:cxnSp>
      <p:cxnSp>
        <p:nvCxnSpPr>
          <p:cNvPr id="113" name="Google Shape;113;p2"/>
          <p:cNvCxnSpPr>
            <a:cxnSpLocks/>
            <a:endCxn id="102" idx="1"/>
          </p:cNvCxnSpPr>
          <p:nvPr/>
        </p:nvCxnSpPr>
        <p:spPr>
          <a:xfrm>
            <a:off x="6126432" y="5026102"/>
            <a:ext cx="4996769" cy="473156"/>
          </a:xfrm>
          <a:prstGeom prst="bentConnector3">
            <a:avLst>
              <a:gd name="adj1" fmla="val 67812"/>
            </a:avLst>
          </a:prstGeom>
          <a:noFill/>
          <a:ln w="76200" cap="flat" cmpd="sng">
            <a:solidFill>
              <a:schemeClr val="accent2"/>
            </a:solidFill>
            <a:prstDash val="solid"/>
            <a:miter lim="800000"/>
            <a:headEnd type="none" w="sm" len="sm"/>
            <a:tailEnd type="triangle" w="med" len="med"/>
          </a:ln>
        </p:spPr>
      </p:cxnSp>
      <p:sp>
        <p:nvSpPr>
          <p:cNvPr id="117" name="Google Shape;117;p2">
            <a:hlinkClick r:id="rId10"/>
          </p:cNvPr>
          <p:cNvSpPr txBox="1"/>
          <p:nvPr/>
        </p:nvSpPr>
        <p:spPr>
          <a:xfrm>
            <a:off x="11123201" y="3400141"/>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latin typeface="Arial"/>
                <a:ea typeface="Arial"/>
                <a:cs typeface="Arial"/>
                <a:sym typeface="Arial"/>
              </a:rPr>
              <a:t>4300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118" name="Google Shape;118;p2"/>
          <p:cNvCxnSpPr>
            <a:cxnSpLocks/>
          </p:cNvCxnSpPr>
          <p:nvPr/>
        </p:nvCxnSpPr>
        <p:spPr>
          <a:xfrm flipV="1">
            <a:off x="6112388" y="3845632"/>
            <a:ext cx="4987433" cy="1035642"/>
          </a:xfrm>
          <a:prstGeom prst="bentConnector3">
            <a:avLst>
              <a:gd name="adj1" fmla="val 66501"/>
            </a:avLst>
          </a:prstGeom>
          <a:noFill/>
          <a:ln w="76200" cap="flat" cmpd="sng">
            <a:solidFill>
              <a:schemeClr val="accent2"/>
            </a:solidFill>
            <a:prstDash val="solid"/>
            <a:miter lim="800000"/>
            <a:headEnd type="none" w="sm" len="sm"/>
            <a:tailEnd type="triangle" w="med" len="med"/>
          </a:ln>
        </p:spPr>
      </p:cxnSp>
      <p:cxnSp>
        <p:nvCxnSpPr>
          <p:cNvPr id="119" name="Google Shape;119;p2"/>
          <p:cNvCxnSpPr>
            <a:cxnSpLocks/>
            <a:endCxn id="92" idx="1"/>
          </p:cNvCxnSpPr>
          <p:nvPr/>
        </p:nvCxnSpPr>
        <p:spPr>
          <a:xfrm flipV="1">
            <a:off x="1817738" y="1284081"/>
            <a:ext cx="3410567" cy="782032"/>
          </a:xfrm>
          <a:prstGeom prst="bentConnector3">
            <a:avLst>
              <a:gd name="adj1" fmla="val 40348"/>
            </a:avLst>
          </a:prstGeom>
          <a:noFill/>
          <a:ln w="76200" cap="flat" cmpd="sng">
            <a:solidFill>
              <a:schemeClr val="accent2"/>
            </a:solidFill>
            <a:prstDash val="solid"/>
            <a:miter lim="800000"/>
            <a:headEnd type="none" w="sm" len="sm"/>
            <a:tailEnd type="triangle" w="med" len="med"/>
          </a:ln>
        </p:spPr>
      </p:cxnSp>
      <p:sp>
        <p:nvSpPr>
          <p:cNvPr id="28" name="Google Shape;97;p2">
            <a:hlinkClick r:id="rId11"/>
            <a:extLst>
              <a:ext uri="{FF2B5EF4-FFF2-40B4-BE49-F238E27FC236}">
                <a16:creationId xmlns:a16="http://schemas.microsoft.com/office/drawing/2014/main" id="{EACD84E4-1A18-8EE7-1A3F-8F739B5EB0A7}"/>
              </a:ext>
            </a:extLst>
          </p:cNvPr>
          <p:cNvSpPr txBox="1"/>
          <p:nvPr/>
        </p:nvSpPr>
        <p:spPr>
          <a:xfrm>
            <a:off x="219089" y="4159602"/>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2100</a:t>
            </a:r>
          </a:p>
          <a:p>
            <a:pPr marL="0" marR="0" lvl="0" indent="0" algn="r" rtl="0">
              <a:spcBef>
                <a:spcPts val="0"/>
              </a:spcBef>
              <a:spcAft>
                <a:spcPts val="0"/>
              </a:spcAft>
              <a:buNone/>
            </a:pPr>
            <a:r>
              <a:rPr lang="en-US" sz="1000" b="1" dirty="0">
                <a:solidFill>
                  <a:schemeClr val="dk1"/>
                </a:solidFill>
              </a:rPr>
              <a:t>3</a:t>
            </a:r>
            <a:endParaRPr sz="1000" dirty="0"/>
          </a:p>
        </p:txBody>
      </p:sp>
      <p:sp>
        <p:nvSpPr>
          <p:cNvPr id="30" name="Google Shape;97;p2">
            <a:hlinkClick r:id="rId12"/>
            <a:extLst>
              <a:ext uri="{FF2B5EF4-FFF2-40B4-BE49-F238E27FC236}">
                <a16:creationId xmlns:a16="http://schemas.microsoft.com/office/drawing/2014/main" id="{1F575C67-32D0-F838-9D06-D4A35B936A2A}"/>
              </a:ext>
            </a:extLst>
          </p:cNvPr>
          <p:cNvSpPr txBox="1"/>
          <p:nvPr/>
        </p:nvSpPr>
        <p:spPr>
          <a:xfrm>
            <a:off x="219089" y="5109514"/>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2700</a:t>
            </a:r>
          </a:p>
          <a:p>
            <a:pPr marL="0" marR="0" lvl="0" indent="0" algn="r" rtl="0">
              <a:spcBef>
                <a:spcPts val="0"/>
              </a:spcBef>
              <a:spcAft>
                <a:spcPts val="0"/>
              </a:spcAft>
              <a:buNone/>
            </a:pPr>
            <a:r>
              <a:rPr lang="en-US" sz="1000" b="1" dirty="0">
                <a:solidFill>
                  <a:schemeClr val="dk1"/>
                </a:solidFill>
              </a:rPr>
              <a:t>3</a:t>
            </a:r>
            <a:endParaRPr sz="1000" dirty="0"/>
          </a:p>
        </p:txBody>
      </p:sp>
      <p:sp>
        <p:nvSpPr>
          <p:cNvPr id="48" name="Google Shape;97;p2">
            <a:extLst>
              <a:ext uri="{FF2B5EF4-FFF2-40B4-BE49-F238E27FC236}">
                <a16:creationId xmlns:a16="http://schemas.microsoft.com/office/drawing/2014/main" id="{1CC51719-113E-E1C7-6FE5-B6F770B26AD3}"/>
              </a:ext>
            </a:extLst>
          </p:cNvPr>
          <p:cNvSpPr txBox="1"/>
          <p:nvPr/>
        </p:nvSpPr>
        <p:spPr>
          <a:xfrm>
            <a:off x="219089" y="5995760"/>
            <a:ext cx="1298079"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Activity</a:t>
            </a:r>
          </a:p>
          <a:p>
            <a:pPr marL="0" marR="0" lvl="0" indent="0" algn="r" rtl="0">
              <a:spcBef>
                <a:spcPts val="0"/>
              </a:spcBef>
              <a:spcAft>
                <a:spcPts val="0"/>
              </a:spcAft>
              <a:buNone/>
            </a:pPr>
            <a:r>
              <a:rPr lang="en-US" sz="1000" b="1" dirty="0">
                <a:solidFill>
                  <a:schemeClr val="dk1"/>
                </a:solidFill>
              </a:rPr>
              <a:t>2</a:t>
            </a:r>
            <a:endParaRPr sz="1000" dirty="0"/>
          </a:p>
        </p:txBody>
      </p:sp>
      <p:sp>
        <p:nvSpPr>
          <p:cNvPr id="49" name="Google Shape;92;p2">
            <a:hlinkClick r:id="rId13"/>
            <a:extLst>
              <a:ext uri="{FF2B5EF4-FFF2-40B4-BE49-F238E27FC236}">
                <a16:creationId xmlns:a16="http://schemas.microsoft.com/office/drawing/2014/main" id="{48876A5D-8E9F-BF15-5AB1-7BBB17CA964E}"/>
              </a:ext>
            </a:extLst>
          </p:cNvPr>
          <p:cNvSpPr txBox="1"/>
          <p:nvPr/>
        </p:nvSpPr>
        <p:spPr>
          <a:xfrm>
            <a:off x="3933687" y="338705"/>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Aft>
                <a:spcPts val="0"/>
              </a:spcAft>
              <a:buNone/>
            </a:pPr>
            <a:r>
              <a:rPr lang="en-US" sz="2400" b="1" dirty="0">
                <a:solidFill>
                  <a:schemeClr val="dk1"/>
                </a:solidFill>
                <a:latin typeface="Arial"/>
                <a:ea typeface="Arial"/>
                <a:cs typeface="Arial"/>
                <a:sym typeface="Arial"/>
              </a:rPr>
              <a:t>3100</a:t>
            </a:r>
          </a:p>
          <a:p>
            <a:pPr marL="0" marR="0" lvl="0" indent="0" algn="r" rtl="0">
              <a:spcAft>
                <a:spcPts val="0"/>
              </a:spcAft>
              <a:buNone/>
            </a:pPr>
            <a:r>
              <a:rPr lang="en-US" sz="1000" b="1" dirty="0">
                <a:solidFill>
                  <a:schemeClr val="dk1"/>
                </a:solidFill>
              </a:rPr>
              <a:t>3</a:t>
            </a:r>
            <a:endParaRPr sz="1000" dirty="0"/>
          </a:p>
        </p:txBody>
      </p:sp>
      <p:sp>
        <p:nvSpPr>
          <p:cNvPr id="67" name="Google Shape;92;p2">
            <a:hlinkClick r:id="rId14"/>
            <a:extLst>
              <a:ext uri="{FF2B5EF4-FFF2-40B4-BE49-F238E27FC236}">
                <a16:creationId xmlns:a16="http://schemas.microsoft.com/office/drawing/2014/main" id="{027DE9C4-519F-9AAD-6E66-E252058BDCE5}"/>
              </a:ext>
            </a:extLst>
          </p:cNvPr>
          <p:cNvSpPr txBox="1"/>
          <p:nvPr/>
        </p:nvSpPr>
        <p:spPr>
          <a:xfrm>
            <a:off x="3926264" y="1361712"/>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3400</a:t>
            </a:r>
          </a:p>
          <a:p>
            <a:pPr marL="0" marR="0" lvl="0" indent="0" algn="r" rtl="0">
              <a:spcBef>
                <a:spcPts val="0"/>
              </a:spcBef>
              <a:spcAft>
                <a:spcPts val="0"/>
              </a:spcAft>
              <a:buNone/>
            </a:pPr>
            <a:r>
              <a:rPr lang="en-US" sz="1000" b="1" dirty="0">
                <a:solidFill>
                  <a:schemeClr val="dk1"/>
                </a:solidFill>
              </a:rPr>
              <a:t>3</a:t>
            </a:r>
            <a:endParaRPr sz="1000" dirty="0"/>
          </a:p>
        </p:txBody>
      </p:sp>
      <p:sp>
        <p:nvSpPr>
          <p:cNvPr id="68" name="Google Shape;92;p2">
            <a:hlinkClick r:id="rId15"/>
            <a:extLst>
              <a:ext uri="{FF2B5EF4-FFF2-40B4-BE49-F238E27FC236}">
                <a16:creationId xmlns:a16="http://schemas.microsoft.com/office/drawing/2014/main" id="{AADEA233-D49C-D519-282B-8B898211113B}"/>
              </a:ext>
            </a:extLst>
          </p:cNvPr>
          <p:cNvSpPr txBox="1"/>
          <p:nvPr/>
        </p:nvSpPr>
        <p:spPr>
          <a:xfrm>
            <a:off x="3939041" y="2486814"/>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3500</a:t>
            </a:r>
          </a:p>
          <a:p>
            <a:pPr marL="0" marR="0" lvl="0" indent="0" algn="r" rtl="0">
              <a:spcBef>
                <a:spcPts val="0"/>
              </a:spcBef>
              <a:spcAft>
                <a:spcPts val="0"/>
              </a:spcAft>
              <a:buNone/>
            </a:pPr>
            <a:r>
              <a:rPr lang="en-US" sz="1000" b="1" dirty="0">
                <a:solidFill>
                  <a:schemeClr val="dk1"/>
                </a:solidFill>
              </a:rPr>
              <a:t>3</a:t>
            </a:r>
            <a:endParaRPr sz="1000" dirty="0"/>
          </a:p>
        </p:txBody>
      </p:sp>
      <p:sp>
        <p:nvSpPr>
          <p:cNvPr id="177" name="Google Shape;100;p2">
            <a:hlinkClick r:id="rId16"/>
            <a:extLst>
              <a:ext uri="{FF2B5EF4-FFF2-40B4-BE49-F238E27FC236}">
                <a16:creationId xmlns:a16="http://schemas.microsoft.com/office/drawing/2014/main" id="{8CCF7418-2E69-D14E-7DEA-9682EB156DC5}"/>
              </a:ext>
            </a:extLst>
          </p:cNvPr>
          <p:cNvSpPr txBox="1"/>
          <p:nvPr/>
        </p:nvSpPr>
        <p:spPr>
          <a:xfrm>
            <a:off x="3932478" y="5056165"/>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41</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11" name="Google Shape;100;p2">
            <a:hlinkClick r:id="rId17"/>
            <a:extLst>
              <a:ext uri="{FF2B5EF4-FFF2-40B4-BE49-F238E27FC236}">
                <a16:creationId xmlns:a16="http://schemas.microsoft.com/office/drawing/2014/main" id="{10A1504E-AD8B-72AB-2729-41921ECB071B}"/>
              </a:ext>
            </a:extLst>
          </p:cNvPr>
          <p:cNvSpPr txBox="1"/>
          <p:nvPr/>
        </p:nvSpPr>
        <p:spPr>
          <a:xfrm>
            <a:off x="3926264" y="5965265"/>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42</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1</a:t>
            </a:r>
            <a:endParaRPr sz="1000" dirty="0"/>
          </a:p>
        </p:txBody>
      </p:sp>
      <p:sp>
        <p:nvSpPr>
          <p:cNvPr id="212" name="Google Shape;96;p2">
            <a:hlinkClick r:id="rId18"/>
            <a:extLst>
              <a:ext uri="{FF2B5EF4-FFF2-40B4-BE49-F238E27FC236}">
                <a16:creationId xmlns:a16="http://schemas.microsoft.com/office/drawing/2014/main" id="{97C4777B-B604-EF77-881F-BF12DC7373BD}"/>
              </a:ext>
            </a:extLst>
          </p:cNvPr>
          <p:cNvSpPr txBox="1"/>
          <p:nvPr/>
        </p:nvSpPr>
        <p:spPr>
          <a:xfrm>
            <a:off x="7518823" y="1354675"/>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36</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13" name="Google Shape;96;p2">
            <a:hlinkClick r:id="rId19"/>
            <a:extLst>
              <a:ext uri="{FF2B5EF4-FFF2-40B4-BE49-F238E27FC236}">
                <a16:creationId xmlns:a16="http://schemas.microsoft.com/office/drawing/2014/main" id="{DF6B94B8-73E4-9FA6-A8C6-6958BEBBE554}"/>
              </a:ext>
            </a:extLst>
          </p:cNvPr>
          <p:cNvSpPr txBox="1"/>
          <p:nvPr/>
        </p:nvSpPr>
        <p:spPr>
          <a:xfrm>
            <a:off x="7491583" y="2443741"/>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381</a:t>
            </a:r>
            <a:r>
              <a:rPr lang="en-US" sz="24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3</a:t>
            </a:r>
            <a:endParaRPr sz="1000" dirty="0"/>
          </a:p>
        </p:txBody>
      </p:sp>
      <p:sp>
        <p:nvSpPr>
          <p:cNvPr id="214" name="Google Shape;96;p2">
            <a:hlinkClick r:id="rId20"/>
            <a:extLst>
              <a:ext uri="{FF2B5EF4-FFF2-40B4-BE49-F238E27FC236}">
                <a16:creationId xmlns:a16="http://schemas.microsoft.com/office/drawing/2014/main" id="{65F3EDCF-651E-AD38-16CE-5AC8EB0BC1DF}"/>
              </a:ext>
            </a:extLst>
          </p:cNvPr>
          <p:cNvSpPr txBox="1"/>
          <p:nvPr/>
        </p:nvSpPr>
        <p:spPr>
          <a:xfrm>
            <a:off x="7528536" y="3460932"/>
            <a:ext cx="891803"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4400</a:t>
            </a:r>
          </a:p>
          <a:p>
            <a:pPr marL="0" marR="0" lvl="0" indent="0" algn="r" rtl="0">
              <a:spcBef>
                <a:spcPts val="0"/>
              </a:spcBef>
              <a:spcAft>
                <a:spcPts val="0"/>
              </a:spcAft>
              <a:buNone/>
            </a:pPr>
            <a:r>
              <a:rPr lang="en-US" sz="1000" b="1" dirty="0">
                <a:solidFill>
                  <a:schemeClr val="dk1"/>
                </a:solidFill>
              </a:rPr>
              <a:t>4</a:t>
            </a:r>
            <a:endParaRPr sz="1000" dirty="0"/>
          </a:p>
        </p:txBody>
      </p:sp>
      <p:cxnSp>
        <p:nvCxnSpPr>
          <p:cNvPr id="91" name="Google Shape;91;p2"/>
          <p:cNvCxnSpPr>
            <a:cxnSpLocks/>
            <a:endCxn id="93" idx="1"/>
          </p:cNvCxnSpPr>
          <p:nvPr/>
        </p:nvCxnSpPr>
        <p:spPr>
          <a:xfrm>
            <a:off x="6175170" y="1123827"/>
            <a:ext cx="4942459" cy="3518509"/>
          </a:xfrm>
          <a:prstGeom prst="bentConnector3">
            <a:avLst>
              <a:gd name="adj1" fmla="val 59744"/>
            </a:avLst>
          </a:prstGeom>
          <a:noFill/>
          <a:ln w="76200" cap="flat" cmpd="sng">
            <a:solidFill>
              <a:srgbClr val="996600"/>
            </a:solidFill>
            <a:prstDash val="solid"/>
            <a:miter lim="800000"/>
            <a:headEnd type="none" w="sm" len="sm"/>
            <a:tailEnd type="triangle" w="med" len="med"/>
          </a:ln>
        </p:spPr>
      </p:cxnSp>
      <p:cxnSp>
        <p:nvCxnSpPr>
          <p:cNvPr id="107" name="Google Shape;107;p2"/>
          <p:cNvCxnSpPr>
            <a:cxnSpLocks/>
          </p:cNvCxnSpPr>
          <p:nvPr/>
        </p:nvCxnSpPr>
        <p:spPr>
          <a:xfrm flipV="1">
            <a:off x="1761023" y="2085173"/>
            <a:ext cx="9338798" cy="133877"/>
          </a:xfrm>
          <a:prstGeom prst="bentConnector3">
            <a:avLst>
              <a:gd name="adj1" fmla="val 82978"/>
            </a:avLst>
          </a:prstGeom>
          <a:noFill/>
          <a:ln w="76200" cap="flat" cmpd="sng">
            <a:solidFill>
              <a:srgbClr val="7030A0"/>
            </a:solidFill>
            <a:prstDash val="solid"/>
            <a:miter lim="800000"/>
            <a:headEnd type="none" w="sm" len="sm"/>
            <a:tailEnd type="triangle" w="med" len="med"/>
          </a:ln>
        </p:spPr>
      </p:cxnSp>
      <p:cxnSp>
        <p:nvCxnSpPr>
          <p:cNvPr id="106" name="Google Shape;106;p2"/>
          <p:cNvCxnSpPr>
            <a:cxnSpLocks/>
          </p:cNvCxnSpPr>
          <p:nvPr/>
        </p:nvCxnSpPr>
        <p:spPr>
          <a:xfrm flipV="1">
            <a:off x="1824587" y="712143"/>
            <a:ext cx="5698377" cy="1611320"/>
          </a:xfrm>
          <a:prstGeom prst="bentConnector3">
            <a:avLst>
              <a:gd name="adj1" fmla="val 88726"/>
            </a:avLst>
          </a:prstGeom>
          <a:noFill/>
          <a:ln w="76200" cap="flat" cmpd="sng">
            <a:solidFill>
              <a:schemeClr val="accent6"/>
            </a:solidFill>
            <a:prstDash val="solid"/>
            <a:miter lim="800000"/>
            <a:headEnd type="none" w="sm" len="sm"/>
            <a:tailEnd type="triangle" w="med" len="med"/>
          </a:ln>
        </p:spPr>
      </p:cxnSp>
      <p:sp>
        <p:nvSpPr>
          <p:cNvPr id="105" name="Google Shape;105;p2">
            <a:hlinkClick r:id="rId21"/>
          </p:cNvPr>
          <p:cNvSpPr txBox="1"/>
          <p:nvPr/>
        </p:nvSpPr>
        <p:spPr>
          <a:xfrm>
            <a:off x="762777" y="1893868"/>
            <a:ext cx="1067382" cy="769401"/>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400" b="1" dirty="0">
                <a:solidFill>
                  <a:schemeClr val="dk1"/>
                </a:solidFill>
                <a:latin typeface="Arial"/>
                <a:ea typeface="Arial"/>
                <a:cs typeface="Arial"/>
                <a:sym typeface="Arial"/>
              </a:rPr>
              <a:t>2240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92" name="Google Shape;92;p2">
            <a:hlinkClick r:id="rId22"/>
          </p:cNvPr>
          <p:cNvSpPr txBox="1"/>
          <p:nvPr/>
        </p:nvSpPr>
        <p:spPr>
          <a:xfrm>
            <a:off x="5228305" y="899380"/>
            <a:ext cx="986881"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3200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297" name="Google Shape;118;p2">
            <a:extLst>
              <a:ext uri="{FF2B5EF4-FFF2-40B4-BE49-F238E27FC236}">
                <a16:creationId xmlns:a16="http://schemas.microsoft.com/office/drawing/2014/main" id="{6E79374A-20B5-DE04-8245-CCC6B015D826}"/>
              </a:ext>
            </a:extLst>
          </p:cNvPr>
          <p:cNvCxnSpPr>
            <a:cxnSpLocks/>
            <a:endCxn id="214" idx="1"/>
          </p:cNvCxnSpPr>
          <p:nvPr/>
        </p:nvCxnSpPr>
        <p:spPr>
          <a:xfrm flipV="1">
            <a:off x="6132910" y="3845633"/>
            <a:ext cx="1395626" cy="795768"/>
          </a:xfrm>
          <a:prstGeom prst="bentConnector3">
            <a:avLst>
              <a:gd name="adj1" fmla="val 58299"/>
            </a:avLst>
          </a:prstGeom>
          <a:noFill/>
          <a:ln w="76200" cap="flat" cmpd="sng">
            <a:solidFill>
              <a:schemeClr val="accent2"/>
            </a:solidFill>
            <a:prstDash val="solid"/>
            <a:miter lim="800000"/>
            <a:headEnd type="none" w="sm" len="sm"/>
            <a:tailEnd type="triangle" w="med" len="med"/>
          </a:ln>
        </p:spPr>
      </p:cxnSp>
      <p:cxnSp>
        <p:nvCxnSpPr>
          <p:cNvPr id="262" name="Google Shape;91;p2">
            <a:extLst>
              <a:ext uri="{FF2B5EF4-FFF2-40B4-BE49-F238E27FC236}">
                <a16:creationId xmlns:a16="http://schemas.microsoft.com/office/drawing/2014/main" id="{5C43BA7B-6FAC-40B1-A014-B59207856DCF}"/>
              </a:ext>
            </a:extLst>
          </p:cNvPr>
          <p:cNvCxnSpPr>
            <a:cxnSpLocks/>
            <a:endCxn id="93" idx="1"/>
          </p:cNvCxnSpPr>
          <p:nvPr/>
        </p:nvCxnSpPr>
        <p:spPr>
          <a:xfrm flipV="1">
            <a:off x="6157362" y="4642336"/>
            <a:ext cx="4960267" cy="116991"/>
          </a:xfrm>
          <a:prstGeom prst="bentConnector3">
            <a:avLst>
              <a:gd name="adj1" fmla="val 59955"/>
            </a:avLst>
          </a:prstGeom>
          <a:noFill/>
          <a:ln w="76200" cap="flat" cmpd="sng">
            <a:solidFill>
              <a:srgbClr val="996600"/>
            </a:solidFill>
            <a:prstDash val="solid"/>
            <a:miter lim="800000"/>
            <a:headEnd type="none" w="sm" len="sm"/>
            <a:tailEnd type="triangle" w="med" len="med"/>
          </a:ln>
        </p:spPr>
      </p:cxnSp>
      <p:cxnSp>
        <p:nvCxnSpPr>
          <p:cNvPr id="43" name="Google Shape;114;p2">
            <a:extLst>
              <a:ext uri="{FF2B5EF4-FFF2-40B4-BE49-F238E27FC236}">
                <a16:creationId xmlns:a16="http://schemas.microsoft.com/office/drawing/2014/main" id="{A347512D-19AD-4631-BD99-149913511118}"/>
              </a:ext>
            </a:extLst>
          </p:cNvPr>
          <p:cNvCxnSpPr>
            <a:cxnSpLocks/>
            <a:stCxn id="92" idx="3"/>
            <a:endCxn id="99" idx="1"/>
          </p:cNvCxnSpPr>
          <p:nvPr/>
        </p:nvCxnSpPr>
        <p:spPr>
          <a:xfrm>
            <a:off x="6215186" y="1284081"/>
            <a:ext cx="1271172" cy="4639247"/>
          </a:xfrm>
          <a:prstGeom prst="bentConnector3">
            <a:avLst>
              <a:gd name="adj1" fmla="val 34654"/>
            </a:avLst>
          </a:prstGeom>
          <a:noFill/>
          <a:ln w="76200" cap="flat" cmpd="sng">
            <a:solidFill>
              <a:srgbClr val="FF0000"/>
            </a:solidFill>
            <a:prstDash val="solid"/>
            <a:miter lim="800000"/>
            <a:headEnd type="none" w="sm" len="sm"/>
            <a:tailEnd type="triangle" w="med" len="med"/>
          </a:ln>
        </p:spPr>
      </p:cxnSp>
      <p:cxnSp>
        <p:nvCxnSpPr>
          <p:cNvPr id="114" name="Google Shape;114;p2"/>
          <p:cNvCxnSpPr>
            <a:cxnSpLocks/>
            <a:endCxn id="99" idx="1"/>
          </p:cNvCxnSpPr>
          <p:nvPr/>
        </p:nvCxnSpPr>
        <p:spPr>
          <a:xfrm>
            <a:off x="1961538" y="3547414"/>
            <a:ext cx="5524820" cy="2375914"/>
          </a:xfrm>
          <a:prstGeom prst="bentConnector3">
            <a:avLst>
              <a:gd name="adj1" fmla="val 84867"/>
            </a:avLst>
          </a:prstGeom>
          <a:noFill/>
          <a:ln w="76200" cap="flat" cmpd="sng">
            <a:solidFill>
              <a:srgbClr val="FF0000"/>
            </a:solidFill>
            <a:prstDash val="solid"/>
            <a:miter lim="800000"/>
            <a:headEnd type="none" w="sm" len="sm"/>
            <a:tailEnd type="triangle" w="med" len="med"/>
          </a:ln>
        </p:spPr>
      </p:cxnSp>
      <p:sp>
        <p:nvSpPr>
          <p:cNvPr id="109" name="Google Shape;109;p2">
            <a:hlinkClick r:id="rId23"/>
          </p:cNvPr>
          <p:cNvSpPr txBox="1"/>
          <p:nvPr/>
        </p:nvSpPr>
        <p:spPr>
          <a:xfrm>
            <a:off x="5161206" y="4531765"/>
            <a:ext cx="1013882"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lang="en-US"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latin typeface="Arial"/>
                <a:ea typeface="Arial"/>
                <a:cs typeface="Arial"/>
                <a:sym typeface="Arial"/>
              </a:rPr>
              <a:t>3800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313" name="Google Shape;103;p2">
            <a:hlinkClick r:id="rId24"/>
            <a:extLst>
              <a:ext uri="{FF2B5EF4-FFF2-40B4-BE49-F238E27FC236}">
                <a16:creationId xmlns:a16="http://schemas.microsoft.com/office/drawing/2014/main" id="{5AE65527-326F-A9A8-02B7-81BACD82B089}"/>
              </a:ext>
            </a:extLst>
          </p:cNvPr>
          <p:cNvSpPr txBox="1"/>
          <p:nvPr/>
        </p:nvSpPr>
        <p:spPr>
          <a:xfrm>
            <a:off x="9821929" y="307506"/>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22</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t>3</a:t>
            </a:r>
            <a:endParaRPr sz="1000" b="1" dirty="0"/>
          </a:p>
        </p:txBody>
      </p:sp>
      <p:sp>
        <p:nvSpPr>
          <p:cNvPr id="314" name="Google Shape;103;p2">
            <a:hlinkClick r:id="rId25"/>
            <a:extLst>
              <a:ext uri="{FF2B5EF4-FFF2-40B4-BE49-F238E27FC236}">
                <a16:creationId xmlns:a16="http://schemas.microsoft.com/office/drawing/2014/main" id="{1522B31F-7CBE-AE17-B02C-DC567ABBAD6F}"/>
              </a:ext>
            </a:extLst>
          </p:cNvPr>
          <p:cNvSpPr txBox="1"/>
          <p:nvPr/>
        </p:nvSpPr>
        <p:spPr>
          <a:xfrm>
            <a:off x="9821929" y="1124467"/>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25</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2</a:t>
            </a:r>
            <a:endParaRPr sz="1000" dirty="0"/>
          </a:p>
        </p:txBody>
      </p:sp>
      <p:sp>
        <p:nvSpPr>
          <p:cNvPr id="315" name="Google Shape;103;p2">
            <a:hlinkClick r:id="rId26"/>
            <a:extLst>
              <a:ext uri="{FF2B5EF4-FFF2-40B4-BE49-F238E27FC236}">
                <a16:creationId xmlns:a16="http://schemas.microsoft.com/office/drawing/2014/main" id="{EECF5E2A-C83E-352D-1BF4-9B717911CFF1}"/>
              </a:ext>
            </a:extLst>
          </p:cNvPr>
          <p:cNvSpPr txBox="1"/>
          <p:nvPr/>
        </p:nvSpPr>
        <p:spPr>
          <a:xfrm>
            <a:off x="9830635" y="2186552"/>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351</a:t>
            </a:r>
            <a:r>
              <a:rPr lang="en-US" sz="24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1</a:t>
            </a:r>
            <a:endParaRPr sz="1000" dirty="0"/>
          </a:p>
        </p:txBody>
      </p:sp>
      <p:sp>
        <p:nvSpPr>
          <p:cNvPr id="316" name="Google Shape;103;p2">
            <a:hlinkClick r:id="rId27"/>
            <a:extLst>
              <a:ext uri="{FF2B5EF4-FFF2-40B4-BE49-F238E27FC236}">
                <a16:creationId xmlns:a16="http://schemas.microsoft.com/office/drawing/2014/main" id="{49622F60-02A0-C3CF-17A5-DA270D2DA5F7}"/>
              </a:ext>
            </a:extLst>
          </p:cNvPr>
          <p:cNvSpPr txBox="1"/>
          <p:nvPr/>
        </p:nvSpPr>
        <p:spPr>
          <a:xfrm>
            <a:off x="9838889" y="2994352"/>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rPr>
              <a:t>390</a:t>
            </a:r>
            <a:r>
              <a:rPr lang="en-US" sz="23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3</a:t>
            </a:r>
            <a:endParaRPr sz="1000" dirty="0"/>
          </a:p>
        </p:txBody>
      </p:sp>
      <p:sp>
        <p:nvSpPr>
          <p:cNvPr id="319" name="Google Shape;102;p2">
            <a:hlinkClick r:id="rId28"/>
            <a:extLst>
              <a:ext uri="{FF2B5EF4-FFF2-40B4-BE49-F238E27FC236}">
                <a16:creationId xmlns:a16="http://schemas.microsoft.com/office/drawing/2014/main" id="{3E9B1659-1CC1-CE86-BB30-3644FD923329}"/>
              </a:ext>
            </a:extLst>
          </p:cNvPr>
          <p:cNvSpPr txBox="1"/>
          <p:nvPr/>
        </p:nvSpPr>
        <p:spPr>
          <a:xfrm>
            <a:off x="11119102" y="5954161"/>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latin typeface="Arial"/>
                <a:ea typeface="Arial"/>
                <a:cs typeface="Arial"/>
                <a:sym typeface="Arial"/>
              </a:rPr>
              <a:t>4700</a:t>
            </a:r>
          </a:p>
          <a:p>
            <a:pPr marL="0" marR="0" lvl="0" indent="0" algn="r" rtl="0">
              <a:spcBef>
                <a:spcPts val="0"/>
              </a:spcBef>
              <a:spcAft>
                <a:spcPts val="0"/>
              </a:spcAft>
              <a:buNone/>
            </a:pPr>
            <a:r>
              <a:rPr lang="en-US" sz="1000" b="1" dirty="0">
                <a:solidFill>
                  <a:schemeClr val="dk1"/>
                </a:solidFill>
              </a:rPr>
              <a:t>4</a:t>
            </a:r>
            <a:endParaRPr sz="1000" dirty="0"/>
          </a:p>
        </p:txBody>
      </p:sp>
      <p:sp>
        <p:nvSpPr>
          <p:cNvPr id="98" name="Google Shape;98;p2"/>
          <p:cNvSpPr txBox="1"/>
          <p:nvPr/>
        </p:nvSpPr>
        <p:spPr>
          <a:xfrm>
            <a:off x="638967" y="3132102"/>
            <a:ext cx="1310402" cy="769401"/>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ctr" rtl="0">
              <a:spcBef>
                <a:spcPts val="0"/>
              </a:spcBef>
              <a:spcAft>
                <a:spcPts val="0"/>
              </a:spcAft>
              <a:buNone/>
            </a:pPr>
            <a:r>
              <a:rPr lang="en-US" sz="2400" b="1" dirty="0">
                <a:solidFill>
                  <a:schemeClr val="dk1"/>
                </a:solidFill>
                <a:latin typeface="Arial"/>
                <a:ea typeface="Arial"/>
                <a:cs typeface="Arial"/>
                <a:sym typeface="Arial"/>
              </a:rPr>
              <a:t>GE B4</a:t>
            </a:r>
          </a:p>
          <a:p>
            <a:pPr marL="0" marR="0" lvl="0" indent="0" algn="r" rtl="0">
              <a:spcBef>
                <a:spcPts val="0"/>
              </a:spcBef>
              <a:spcAft>
                <a:spcPts val="0"/>
              </a:spcAft>
              <a:buNone/>
            </a:pPr>
            <a:r>
              <a:rPr lang="en-US" sz="1000" b="1" dirty="0">
                <a:solidFill>
                  <a:schemeClr val="dk1"/>
                </a:solidFill>
              </a:rPr>
              <a:t>3</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9"/>
        <p:cNvGrpSpPr/>
        <p:nvPr/>
      </p:nvGrpSpPr>
      <p:grpSpPr>
        <a:xfrm>
          <a:off x="0" y="0"/>
          <a:ext cx="0" cy="0"/>
          <a:chOff x="0" y="0"/>
          <a:chExt cx="0" cy="0"/>
        </a:xfrm>
      </p:grpSpPr>
      <p:sp>
        <p:nvSpPr>
          <p:cNvPr id="204" name="Rectangle 203">
            <a:extLst>
              <a:ext uri="{FF2B5EF4-FFF2-40B4-BE49-F238E27FC236}">
                <a16:creationId xmlns:a16="http://schemas.microsoft.com/office/drawing/2014/main" id="{E1694A6B-C5E0-474A-B18B-49C8FEE3E00A}"/>
              </a:ext>
            </a:extLst>
          </p:cNvPr>
          <p:cNvSpPr/>
          <p:nvPr/>
        </p:nvSpPr>
        <p:spPr>
          <a:xfrm>
            <a:off x="6013335" y="15400"/>
            <a:ext cx="2255297" cy="685288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5889BF8F-C5D2-9E3E-CFD1-937DF0BA76C6}"/>
              </a:ext>
            </a:extLst>
          </p:cNvPr>
          <p:cNvSpPr/>
          <p:nvPr/>
        </p:nvSpPr>
        <p:spPr>
          <a:xfrm>
            <a:off x="0" y="856231"/>
            <a:ext cx="1961935" cy="600177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DE53722-43C3-780E-57AE-ECD7EA9B1C98}"/>
              </a:ext>
            </a:extLst>
          </p:cNvPr>
          <p:cNvSpPr/>
          <p:nvPr/>
        </p:nvSpPr>
        <p:spPr>
          <a:xfrm>
            <a:off x="8718550" y="2472"/>
            <a:ext cx="3500817"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EBD61B0-0F6B-0EDB-C440-602C2E4D6671}"/>
              </a:ext>
            </a:extLst>
          </p:cNvPr>
          <p:cNvSpPr/>
          <p:nvPr/>
        </p:nvSpPr>
        <p:spPr>
          <a:xfrm>
            <a:off x="2499141" y="0"/>
            <a:ext cx="2802673"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90;p2">
            <a:extLst>
              <a:ext uri="{FF2B5EF4-FFF2-40B4-BE49-F238E27FC236}">
                <a16:creationId xmlns:a16="http://schemas.microsoft.com/office/drawing/2014/main" id="{1DC7C57A-808A-9D39-9852-9D370768E826}"/>
              </a:ext>
            </a:extLst>
          </p:cNvPr>
          <p:cNvSpPr txBox="1"/>
          <p:nvPr/>
        </p:nvSpPr>
        <p:spPr>
          <a:xfrm>
            <a:off x="-8862" y="859809"/>
            <a:ext cx="1961935"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Lower-division (12 units)</a:t>
            </a:r>
            <a:endParaRPr lang="en-US" sz="1000" b="1" dirty="0">
              <a:solidFill>
                <a:schemeClr val="dk1"/>
              </a:solidFill>
              <a:latin typeface="Arial"/>
              <a:ea typeface="Arial"/>
              <a:cs typeface="Arial"/>
              <a:sym typeface="Arial"/>
            </a:endParaRPr>
          </a:p>
        </p:txBody>
      </p:sp>
      <p:sp>
        <p:nvSpPr>
          <p:cNvPr id="23" name="Google Shape;90;p2">
            <a:extLst>
              <a:ext uri="{FF2B5EF4-FFF2-40B4-BE49-F238E27FC236}">
                <a16:creationId xmlns:a16="http://schemas.microsoft.com/office/drawing/2014/main" id="{F10EA13E-6001-E5EF-32E3-6FC02C176332}"/>
              </a:ext>
            </a:extLst>
          </p:cNvPr>
          <p:cNvSpPr txBox="1"/>
          <p:nvPr/>
        </p:nvSpPr>
        <p:spPr>
          <a:xfrm>
            <a:off x="2592223" y="6376"/>
            <a:ext cx="2573169"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Upper-division (23 units)</a:t>
            </a:r>
            <a:endParaRPr dirty="0"/>
          </a:p>
        </p:txBody>
      </p:sp>
      <p:sp>
        <p:nvSpPr>
          <p:cNvPr id="22" name="Google Shape;90;p2">
            <a:extLst>
              <a:ext uri="{FF2B5EF4-FFF2-40B4-BE49-F238E27FC236}">
                <a16:creationId xmlns:a16="http://schemas.microsoft.com/office/drawing/2014/main" id="{57DD9A16-E173-212D-28EF-6FCD46AF75EC}"/>
              </a:ext>
            </a:extLst>
          </p:cNvPr>
          <p:cNvSpPr txBox="1"/>
          <p:nvPr/>
        </p:nvSpPr>
        <p:spPr>
          <a:xfrm>
            <a:off x="6013335" y="-1939"/>
            <a:ext cx="2255297"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Core (24 units)</a:t>
            </a:r>
            <a:endParaRPr dirty="0"/>
          </a:p>
        </p:txBody>
      </p:sp>
      <p:sp>
        <p:nvSpPr>
          <p:cNvPr id="90" name="Google Shape;90;p2"/>
          <p:cNvSpPr txBox="1">
            <a:spLocks noGrp="1" noRot="1" noMove="1" noResize="1" noEditPoints="1" noAdjustHandles="1" noChangeArrowheads="1" noChangeShapeType="1"/>
          </p:cNvSpPr>
          <p:nvPr/>
        </p:nvSpPr>
        <p:spPr>
          <a:xfrm>
            <a:off x="8713327" y="18023"/>
            <a:ext cx="3500816"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dk1"/>
                </a:solidFill>
                <a:latin typeface="Arial"/>
                <a:ea typeface="Arial"/>
                <a:cs typeface="Arial"/>
                <a:sym typeface="Arial"/>
              </a:rPr>
              <a:t>Electives (10 units)</a:t>
            </a:r>
            <a:endParaRPr dirty="0"/>
          </a:p>
        </p:txBody>
      </p:sp>
      <p:sp>
        <p:nvSpPr>
          <p:cNvPr id="94" name="Google Shape;94;p2"/>
          <p:cNvSpPr txBox="1">
            <a:spLocks noGrp="1"/>
          </p:cNvSpPr>
          <p:nvPr>
            <p:ph type="title"/>
          </p:nvPr>
        </p:nvSpPr>
        <p:spPr>
          <a:xfrm>
            <a:off x="1681" y="6376"/>
            <a:ext cx="2573169" cy="7931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US" sz="3200" b="1" dirty="0">
                <a:latin typeface="Arial"/>
                <a:cs typeface="Arial"/>
                <a:sym typeface="Arial"/>
              </a:rPr>
              <a:t>Allied Health Professions</a:t>
            </a:r>
            <a:endParaRPr sz="3200" dirty="0"/>
          </a:p>
        </p:txBody>
      </p:sp>
      <p:sp>
        <p:nvSpPr>
          <p:cNvPr id="95" name="Google Shape;95;p2">
            <a:hlinkClick r:id="rId3"/>
          </p:cNvPr>
          <p:cNvSpPr txBox="1"/>
          <p:nvPr/>
        </p:nvSpPr>
        <p:spPr>
          <a:xfrm>
            <a:off x="729814" y="1178784"/>
            <a:ext cx="822960" cy="64008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000" b="1" dirty="0">
                <a:solidFill>
                  <a:schemeClr val="dk1"/>
                </a:solidFill>
                <a:latin typeface="Arial"/>
                <a:ea typeface="Arial"/>
                <a:cs typeface="Arial"/>
                <a:sym typeface="Arial"/>
              </a:rPr>
              <a:t>2230</a:t>
            </a:r>
            <a:endParaRPr sz="2000" dirty="0"/>
          </a:p>
          <a:p>
            <a:pPr marL="0" marR="0" lvl="0" indent="0" algn="r" rtl="0">
              <a:spcBef>
                <a:spcPts val="0"/>
              </a:spcBef>
              <a:spcAft>
                <a:spcPts val="0"/>
              </a:spcAft>
              <a:buNone/>
            </a:pPr>
            <a:r>
              <a:rPr lang="en-US" sz="1000" b="1" dirty="0"/>
              <a:t>4</a:t>
            </a:r>
            <a:endParaRPr sz="1000" b="1" dirty="0"/>
          </a:p>
        </p:txBody>
      </p:sp>
      <p:sp>
        <p:nvSpPr>
          <p:cNvPr id="96" name="Google Shape;96;p2">
            <a:hlinkClick r:id="rId4"/>
          </p:cNvPr>
          <p:cNvSpPr txBox="1"/>
          <p:nvPr/>
        </p:nvSpPr>
        <p:spPr>
          <a:xfrm>
            <a:off x="10116613" y="685796"/>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2300</a:t>
            </a:r>
          </a:p>
          <a:p>
            <a:pPr marL="0" marR="0" lvl="0" indent="0" algn="r" rtl="0">
              <a:spcBef>
                <a:spcPts val="0"/>
              </a:spcBef>
              <a:spcAft>
                <a:spcPts val="0"/>
              </a:spcAft>
              <a:buNone/>
            </a:pPr>
            <a:r>
              <a:rPr lang="en-US" sz="1000" b="1" dirty="0">
                <a:solidFill>
                  <a:schemeClr val="dk1"/>
                </a:solidFill>
              </a:rPr>
              <a:t>3</a:t>
            </a:r>
            <a:endParaRPr sz="1000" dirty="0"/>
          </a:p>
        </p:txBody>
      </p:sp>
      <p:sp>
        <p:nvSpPr>
          <p:cNvPr id="93" name="Google Shape;93;p2">
            <a:hlinkClick r:id="rId5"/>
          </p:cNvPr>
          <p:cNvSpPr txBox="1"/>
          <p:nvPr/>
        </p:nvSpPr>
        <p:spPr>
          <a:xfrm>
            <a:off x="10111758" y="4240602"/>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4500</a:t>
            </a:r>
          </a:p>
          <a:p>
            <a:pPr marL="0" marR="0" lvl="0" indent="0" algn="r" rtl="0">
              <a:spcBef>
                <a:spcPts val="0"/>
              </a:spcBef>
              <a:spcAft>
                <a:spcPts val="0"/>
              </a:spcAft>
              <a:buNone/>
            </a:pPr>
            <a:r>
              <a:rPr lang="en-US" sz="1000" b="1" dirty="0">
                <a:solidFill>
                  <a:schemeClr val="dk1"/>
                </a:solidFill>
              </a:rPr>
              <a:t>3</a:t>
            </a:r>
            <a:endParaRPr sz="1000" dirty="0"/>
          </a:p>
        </p:txBody>
      </p:sp>
      <p:sp>
        <p:nvSpPr>
          <p:cNvPr id="99" name="Google Shape;99;p2">
            <a:hlinkClick r:id="rId6"/>
          </p:cNvPr>
          <p:cNvSpPr txBox="1"/>
          <p:nvPr/>
        </p:nvSpPr>
        <p:spPr>
          <a:xfrm>
            <a:off x="6698214" y="257560"/>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4800</a:t>
            </a:r>
          </a:p>
          <a:p>
            <a:pPr marL="0" marR="0" lvl="0" indent="0" algn="r" rtl="0">
              <a:spcBef>
                <a:spcPts val="0"/>
              </a:spcBef>
              <a:spcAft>
                <a:spcPts val="0"/>
              </a:spcAft>
              <a:buNone/>
            </a:pPr>
            <a:r>
              <a:rPr lang="en-US" sz="1000" b="1" dirty="0">
                <a:solidFill>
                  <a:schemeClr val="dk1"/>
                </a:solidFill>
              </a:rPr>
              <a:t>4</a:t>
            </a:r>
            <a:endParaRPr sz="1000" dirty="0"/>
          </a:p>
        </p:txBody>
      </p:sp>
      <p:sp>
        <p:nvSpPr>
          <p:cNvPr id="102" name="Google Shape;102;p2">
            <a:hlinkClick r:id="rId7"/>
          </p:cNvPr>
          <p:cNvSpPr txBox="1"/>
          <p:nvPr/>
        </p:nvSpPr>
        <p:spPr>
          <a:xfrm>
            <a:off x="10111908" y="5117007"/>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4600</a:t>
            </a:r>
          </a:p>
          <a:p>
            <a:pPr marL="0" marR="0" lvl="0" indent="0" algn="r" rtl="0">
              <a:spcBef>
                <a:spcPts val="0"/>
              </a:spcBef>
              <a:spcAft>
                <a:spcPts val="0"/>
              </a:spcAft>
              <a:buNone/>
            </a:pPr>
            <a:r>
              <a:rPr lang="en-US" sz="1000" b="1" dirty="0">
                <a:solidFill>
                  <a:schemeClr val="dk1"/>
                </a:solidFill>
              </a:rPr>
              <a:t>4</a:t>
            </a:r>
            <a:endParaRPr sz="1000" dirty="0"/>
          </a:p>
        </p:txBody>
      </p:sp>
      <p:cxnSp>
        <p:nvCxnSpPr>
          <p:cNvPr id="104" name="Google Shape;104;p2"/>
          <p:cNvCxnSpPr>
            <a:cxnSpLocks/>
            <a:stCxn id="95" idx="2"/>
          </p:cNvCxnSpPr>
          <p:nvPr/>
        </p:nvCxnSpPr>
        <p:spPr>
          <a:xfrm>
            <a:off x="1141294" y="1818864"/>
            <a:ext cx="1897" cy="463244"/>
          </a:xfrm>
          <a:prstGeom prst="straightConnector1">
            <a:avLst/>
          </a:prstGeom>
          <a:noFill/>
          <a:ln w="76200" cap="flat" cmpd="sng">
            <a:solidFill>
              <a:srgbClr val="FF66CC"/>
            </a:solidFill>
            <a:prstDash val="solid"/>
            <a:miter lim="800000"/>
            <a:headEnd type="none" w="sm" len="sm"/>
            <a:tailEnd type="triangle" w="med" len="med"/>
          </a:ln>
        </p:spPr>
      </p:cxnSp>
      <p:cxnSp>
        <p:nvCxnSpPr>
          <p:cNvPr id="108" name="Google Shape;108;p2"/>
          <p:cNvCxnSpPr>
            <a:cxnSpLocks/>
            <a:endCxn id="258" idx="1"/>
          </p:cNvCxnSpPr>
          <p:nvPr/>
        </p:nvCxnSpPr>
        <p:spPr>
          <a:xfrm>
            <a:off x="1497539" y="2868086"/>
            <a:ext cx="2510973" cy="2004769"/>
          </a:xfrm>
          <a:prstGeom prst="bentConnector3">
            <a:avLst>
              <a:gd name="adj1" fmla="val 25976"/>
            </a:avLst>
          </a:prstGeom>
          <a:noFill/>
          <a:ln w="76200" cap="flat" cmpd="sng">
            <a:solidFill>
              <a:schemeClr val="accent2"/>
            </a:solidFill>
            <a:prstDash val="solid"/>
            <a:miter lim="800000"/>
            <a:headEnd type="none" w="sm" len="sm"/>
            <a:tailEnd type="triangle" w="med" len="med"/>
          </a:ln>
        </p:spPr>
      </p:cxnSp>
      <p:cxnSp>
        <p:nvCxnSpPr>
          <p:cNvPr id="111" name="Google Shape;111;p2"/>
          <p:cNvCxnSpPr>
            <a:cxnSpLocks/>
            <a:endCxn id="248" idx="1"/>
          </p:cNvCxnSpPr>
          <p:nvPr/>
        </p:nvCxnSpPr>
        <p:spPr>
          <a:xfrm>
            <a:off x="1673372" y="3823923"/>
            <a:ext cx="1220666" cy="369741"/>
          </a:xfrm>
          <a:prstGeom prst="bentConnector3">
            <a:avLst>
              <a:gd name="adj1" fmla="val 51041"/>
            </a:avLst>
          </a:prstGeom>
          <a:noFill/>
          <a:ln w="76200" cap="flat" cmpd="sng">
            <a:solidFill>
              <a:schemeClr val="accent1"/>
            </a:solidFill>
            <a:prstDash val="solid"/>
            <a:miter lim="800000"/>
            <a:headEnd type="none" w="sm" len="sm"/>
            <a:tailEnd type="triangle" w="med" len="med"/>
          </a:ln>
        </p:spPr>
      </p:cxnSp>
      <p:cxnSp>
        <p:nvCxnSpPr>
          <p:cNvPr id="112" name="Google Shape;112;p2"/>
          <p:cNvCxnSpPr>
            <a:cxnSpLocks/>
            <a:endCxn id="319" idx="1"/>
          </p:cNvCxnSpPr>
          <p:nvPr/>
        </p:nvCxnSpPr>
        <p:spPr>
          <a:xfrm>
            <a:off x="4951684" y="5124691"/>
            <a:ext cx="5171298" cy="1146790"/>
          </a:xfrm>
          <a:prstGeom prst="bentConnector3">
            <a:avLst>
              <a:gd name="adj1" fmla="val 68173"/>
            </a:avLst>
          </a:prstGeom>
          <a:noFill/>
          <a:ln w="76200" cap="flat" cmpd="sng">
            <a:solidFill>
              <a:schemeClr val="accent2"/>
            </a:solidFill>
            <a:prstDash val="solid"/>
            <a:miter lim="800000"/>
            <a:headEnd type="none" w="sm" len="sm"/>
            <a:tailEnd type="triangle" w="med" len="med"/>
          </a:ln>
        </p:spPr>
      </p:cxnSp>
      <p:cxnSp>
        <p:nvCxnSpPr>
          <p:cNvPr id="113" name="Google Shape;113;p2"/>
          <p:cNvCxnSpPr>
            <a:cxnSpLocks/>
          </p:cNvCxnSpPr>
          <p:nvPr/>
        </p:nvCxnSpPr>
        <p:spPr>
          <a:xfrm>
            <a:off x="5003844" y="4987803"/>
            <a:ext cx="5119138" cy="435542"/>
          </a:xfrm>
          <a:prstGeom prst="bentConnector3">
            <a:avLst>
              <a:gd name="adj1" fmla="val 70467"/>
            </a:avLst>
          </a:prstGeom>
          <a:noFill/>
          <a:ln w="76200" cap="flat" cmpd="sng">
            <a:solidFill>
              <a:schemeClr val="accent2"/>
            </a:solidFill>
            <a:prstDash val="solid"/>
            <a:miter lim="800000"/>
            <a:headEnd type="none" w="sm" len="sm"/>
            <a:tailEnd type="triangle" w="med" len="med"/>
          </a:ln>
        </p:spPr>
      </p:cxnSp>
      <p:sp>
        <p:nvSpPr>
          <p:cNvPr id="117" name="Google Shape;117;p2">
            <a:hlinkClick r:id="rId8"/>
          </p:cNvPr>
          <p:cNvSpPr txBox="1"/>
          <p:nvPr/>
        </p:nvSpPr>
        <p:spPr>
          <a:xfrm>
            <a:off x="10125012" y="2551201"/>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4300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118" name="Google Shape;118;p2"/>
          <p:cNvCxnSpPr>
            <a:cxnSpLocks/>
            <a:endCxn id="117" idx="1"/>
          </p:cNvCxnSpPr>
          <p:nvPr/>
        </p:nvCxnSpPr>
        <p:spPr>
          <a:xfrm flipV="1">
            <a:off x="4780302" y="2871241"/>
            <a:ext cx="5344710" cy="1737591"/>
          </a:xfrm>
          <a:prstGeom prst="bentConnector3">
            <a:avLst>
              <a:gd name="adj1" fmla="val 67465"/>
            </a:avLst>
          </a:prstGeom>
          <a:noFill/>
          <a:ln w="76200" cap="flat" cmpd="sng">
            <a:solidFill>
              <a:schemeClr val="accent2"/>
            </a:solidFill>
            <a:prstDash val="solid"/>
            <a:miter lim="800000"/>
            <a:headEnd type="none" w="sm" len="sm"/>
            <a:tailEnd type="triangle" w="med" len="med"/>
          </a:ln>
        </p:spPr>
      </p:cxnSp>
      <p:cxnSp>
        <p:nvCxnSpPr>
          <p:cNvPr id="119" name="Google Shape;119;p2"/>
          <p:cNvCxnSpPr>
            <a:cxnSpLocks/>
            <a:stCxn id="105" idx="3"/>
            <a:endCxn id="257" idx="1"/>
          </p:cNvCxnSpPr>
          <p:nvPr/>
        </p:nvCxnSpPr>
        <p:spPr>
          <a:xfrm flipV="1">
            <a:off x="1542508" y="1950452"/>
            <a:ext cx="2474455" cy="673955"/>
          </a:xfrm>
          <a:prstGeom prst="bentConnector3">
            <a:avLst>
              <a:gd name="adj1" fmla="val 24338"/>
            </a:avLst>
          </a:prstGeom>
          <a:noFill/>
          <a:ln w="76200" cap="flat" cmpd="sng">
            <a:solidFill>
              <a:schemeClr val="accent2"/>
            </a:solidFill>
            <a:prstDash val="solid"/>
            <a:miter lim="800000"/>
            <a:headEnd type="none" w="sm" len="sm"/>
            <a:tailEnd type="triangle" w="med" len="med"/>
          </a:ln>
        </p:spPr>
      </p:cxnSp>
      <p:sp>
        <p:nvSpPr>
          <p:cNvPr id="212" name="Google Shape;96;p2">
            <a:hlinkClick r:id="rId9"/>
            <a:extLst>
              <a:ext uri="{FF2B5EF4-FFF2-40B4-BE49-F238E27FC236}">
                <a16:creationId xmlns:a16="http://schemas.microsoft.com/office/drawing/2014/main" id="{97C4777B-B604-EF77-881F-BF12DC7373BD}"/>
              </a:ext>
            </a:extLst>
          </p:cNvPr>
          <p:cNvSpPr txBox="1"/>
          <p:nvPr/>
        </p:nvSpPr>
        <p:spPr>
          <a:xfrm>
            <a:off x="9032567" y="2936454"/>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36</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13" name="Google Shape;96;p2">
            <a:hlinkClick r:id="rId10"/>
            <a:extLst>
              <a:ext uri="{FF2B5EF4-FFF2-40B4-BE49-F238E27FC236}">
                <a16:creationId xmlns:a16="http://schemas.microsoft.com/office/drawing/2014/main" id="{DF6B94B8-73E4-9FA6-A8C6-6958BEBBE554}"/>
              </a:ext>
            </a:extLst>
          </p:cNvPr>
          <p:cNvSpPr txBox="1"/>
          <p:nvPr/>
        </p:nvSpPr>
        <p:spPr>
          <a:xfrm>
            <a:off x="9024688" y="4690621"/>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381</a:t>
            </a:r>
            <a:r>
              <a:rPr lang="en-US" sz="20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3</a:t>
            </a:r>
            <a:endParaRPr sz="1000" dirty="0"/>
          </a:p>
        </p:txBody>
      </p:sp>
      <p:sp>
        <p:nvSpPr>
          <p:cNvPr id="214" name="Google Shape;96;p2">
            <a:hlinkClick r:id="rId11"/>
            <a:extLst>
              <a:ext uri="{FF2B5EF4-FFF2-40B4-BE49-F238E27FC236}">
                <a16:creationId xmlns:a16="http://schemas.microsoft.com/office/drawing/2014/main" id="{65F3EDCF-651E-AD38-16CE-5AC8EB0BC1DF}"/>
              </a:ext>
            </a:extLst>
          </p:cNvPr>
          <p:cNvSpPr txBox="1"/>
          <p:nvPr/>
        </p:nvSpPr>
        <p:spPr>
          <a:xfrm>
            <a:off x="10114541" y="3386180"/>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4400</a:t>
            </a:r>
          </a:p>
          <a:p>
            <a:pPr marL="0" marR="0" lvl="0" indent="0" algn="r" rtl="0">
              <a:spcBef>
                <a:spcPts val="0"/>
              </a:spcBef>
              <a:spcAft>
                <a:spcPts val="0"/>
              </a:spcAft>
              <a:buNone/>
            </a:pPr>
            <a:r>
              <a:rPr lang="en-US" sz="1000" b="1" dirty="0">
                <a:solidFill>
                  <a:schemeClr val="dk1"/>
                </a:solidFill>
              </a:rPr>
              <a:t>4</a:t>
            </a:r>
            <a:endParaRPr sz="1000" dirty="0"/>
          </a:p>
        </p:txBody>
      </p:sp>
      <p:cxnSp>
        <p:nvCxnSpPr>
          <p:cNvPr id="106" name="Google Shape;106;p2"/>
          <p:cNvCxnSpPr>
            <a:cxnSpLocks/>
            <a:endCxn id="96" idx="1"/>
          </p:cNvCxnSpPr>
          <p:nvPr/>
        </p:nvCxnSpPr>
        <p:spPr>
          <a:xfrm flipV="1">
            <a:off x="1516170" y="1005836"/>
            <a:ext cx="8600443" cy="1397925"/>
          </a:xfrm>
          <a:prstGeom prst="bentConnector3">
            <a:avLst>
              <a:gd name="adj1" fmla="val 48523"/>
            </a:avLst>
          </a:prstGeom>
          <a:noFill/>
          <a:ln w="76200" cap="flat" cmpd="sng">
            <a:solidFill>
              <a:schemeClr val="accent6"/>
            </a:solidFill>
            <a:prstDash val="solid"/>
            <a:miter lim="800000"/>
            <a:headEnd type="none" w="sm" len="sm"/>
            <a:tailEnd type="triangle" w="med" len="med"/>
          </a:ln>
        </p:spPr>
      </p:cxnSp>
      <p:sp>
        <p:nvSpPr>
          <p:cNvPr id="105" name="Google Shape;105;p2">
            <a:hlinkClick r:id="rId12"/>
          </p:cNvPr>
          <p:cNvSpPr txBox="1"/>
          <p:nvPr/>
        </p:nvSpPr>
        <p:spPr>
          <a:xfrm>
            <a:off x="719548" y="2304367"/>
            <a:ext cx="822960" cy="64008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000" b="1" dirty="0">
                <a:solidFill>
                  <a:schemeClr val="dk1"/>
                </a:solidFill>
                <a:latin typeface="Arial"/>
                <a:ea typeface="Arial"/>
                <a:cs typeface="Arial"/>
                <a:sym typeface="Arial"/>
              </a:rPr>
              <a:t>2240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cxnSp>
        <p:nvCxnSpPr>
          <p:cNvPr id="297" name="Google Shape;118;p2">
            <a:extLst>
              <a:ext uri="{FF2B5EF4-FFF2-40B4-BE49-F238E27FC236}">
                <a16:creationId xmlns:a16="http://schemas.microsoft.com/office/drawing/2014/main" id="{6E79374A-20B5-DE04-8245-CCC6B015D826}"/>
              </a:ext>
            </a:extLst>
          </p:cNvPr>
          <p:cNvCxnSpPr>
            <a:cxnSpLocks/>
            <a:endCxn id="214" idx="1"/>
          </p:cNvCxnSpPr>
          <p:nvPr/>
        </p:nvCxnSpPr>
        <p:spPr>
          <a:xfrm flipV="1">
            <a:off x="4789162" y="3706220"/>
            <a:ext cx="5325379" cy="1029248"/>
          </a:xfrm>
          <a:prstGeom prst="bentConnector3">
            <a:avLst>
              <a:gd name="adj1" fmla="val 69555"/>
            </a:avLst>
          </a:prstGeom>
          <a:noFill/>
          <a:ln w="76200" cap="flat" cmpd="sng">
            <a:solidFill>
              <a:schemeClr val="accent2"/>
            </a:solidFill>
            <a:prstDash val="solid"/>
            <a:miter lim="800000"/>
            <a:headEnd type="none" w="sm" len="sm"/>
            <a:tailEnd type="triangle" w="med" len="med"/>
          </a:ln>
        </p:spPr>
      </p:cxnSp>
      <p:cxnSp>
        <p:nvCxnSpPr>
          <p:cNvPr id="262" name="Google Shape;91;p2">
            <a:extLst>
              <a:ext uri="{FF2B5EF4-FFF2-40B4-BE49-F238E27FC236}">
                <a16:creationId xmlns:a16="http://schemas.microsoft.com/office/drawing/2014/main" id="{5C43BA7B-6FAC-40B1-A014-B59207856DCF}"/>
              </a:ext>
            </a:extLst>
          </p:cNvPr>
          <p:cNvCxnSpPr>
            <a:cxnSpLocks/>
          </p:cNvCxnSpPr>
          <p:nvPr/>
        </p:nvCxnSpPr>
        <p:spPr>
          <a:xfrm flipV="1">
            <a:off x="4961701" y="4560642"/>
            <a:ext cx="5151430" cy="300026"/>
          </a:xfrm>
          <a:prstGeom prst="bentConnector3">
            <a:avLst>
              <a:gd name="adj1" fmla="val 71079"/>
            </a:avLst>
          </a:prstGeom>
          <a:noFill/>
          <a:ln w="76200" cap="flat" cmpd="sng">
            <a:solidFill>
              <a:srgbClr val="996600"/>
            </a:solidFill>
            <a:prstDash val="solid"/>
            <a:miter lim="800000"/>
            <a:headEnd type="none" w="sm" len="sm"/>
            <a:tailEnd type="triangle" w="med" len="med"/>
          </a:ln>
        </p:spPr>
      </p:cxnSp>
      <p:cxnSp>
        <p:nvCxnSpPr>
          <p:cNvPr id="43" name="Google Shape;114;p2">
            <a:extLst>
              <a:ext uri="{FF2B5EF4-FFF2-40B4-BE49-F238E27FC236}">
                <a16:creationId xmlns:a16="http://schemas.microsoft.com/office/drawing/2014/main" id="{A347512D-19AD-4631-BD99-149913511118}"/>
              </a:ext>
            </a:extLst>
          </p:cNvPr>
          <p:cNvCxnSpPr>
            <a:cxnSpLocks/>
            <a:endCxn id="99" idx="1"/>
          </p:cNvCxnSpPr>
          <p:nvPr/>
        </p:nvCxnSpPr>
        <p:spPr>
          <a:xfrm flipV="1">
            <a:off x="4842915" y="577600"/>
            <a:ext cx="1855299" cy="1368651"/>
          </a:xfrm>
          <a:prstGeom prst="bentConnector3">
            <a:avLst>
              <a:gd name="adj1" fmla="val 31518"/>
            </a:avLst>
          </a:prstGeom>
          <a:noFill/>
          <a:ln w="76200" cap="flat" cmpd="sng">
            <a:solidFill>
              <a:srgbClr val="FF0000"/>
            </a:solidFill>
            <a:prstDash val="solid"/>
            <a:miter lim="800000"/>
            <a:headEnd type="none" w="sm" len="sm"/>
            <a:tailEnd type="triangle" w="med" len="med"/>
          </a:ln>
        </p:spPr>
      </p:cxnSp>
      <p:cxnSp>
        <p:nvCxnSpPr>
          <p:cNvPr id="114" name="Google Shape;114;p2"/>
          <p:cNvCxnSpPr>
            <a:cxnSpLocks/>
            <a:endCxn id="99" idx="1"/>
          </p:cNvCxnSpPr>
          <p:nvPr/>
        </p:nvCxnSpPr>
        <p:spPr>
          <a:xfrm flipV="1">
            <a:off x="1571094" y="577600"/>
            <a:ext cx="5127120" cy="3060176"/>
          </a:xfrm>
          <a:prstGeom prst="bentConnector3">
            <a:avLst>
              <a:gd name="adj1" fmla="val 75266"/>
            </a:avLst>
          </a:prstGeom>
          <a:noFill/>
          <a:ln w="76200" cap="flat" cmpd="sng">
            <a:solidFill>
              <a:srgbClr val="FF0000"/>
            </a:solidFill>
            <a:prstDash val="solid"/>
            <a:miter lim="800000"/>
            <a:headEnd type="none" w="sm" len="sm"/>
            <a:tailEnd type="triangle" w="med" len="med"/>
          </a:ln>
        </p:spPr>
      </p:cxnSp>
      <p:sp>
        <p:nvSpPr>
          <p:cNvPr id="313" name="Google Shape;103;p2">
            <a:hlinkClick r:id="rId13"/>
            <a:extLst>
              <a:ext uri="{FF2B5EF4-FFF2-40B4-BE49-F238E27FC236}">
                <a16:creationId xmlns:a16="http://schemas.microsoft.com/office/drawing/2014/main" id="{5AE65527-326F-A9A8-02B7-81BACD82B089}"/>
              </a:ext>
            </a:extLst>
          </p:cNvPr>
          <p:cNvSpPr txBox="1"/>
          <p:nvPr/>
        </p:nvSpPr>
        <p:spPr>
          <a:xfrm>
            <a:off x="9032567" y="236301"/>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22</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t>3</a:t>
            </a:r>
            <a:endParaRPr sz="1000" b="1" dirty="0"/>
          </a:p>
        </p:txBody>
      </p:sp>
      <p:sp>
        <p:nvSpPr>
          <p:cNvPr id="314" name="Google Shape;103;p2">
            <a:hlinkClick r:id="rId14"/>
            <a:extLst>
              <a:ext uri="{FF2B5EF4-FFF2-40B4-BE49-F238E27FC236}">
                <a16:creationId xmlns:a16="http://schemas.microsoft.com/office/drawing/2014/main" id="{1522B31F-7CBE-AE17-B02C-DC567ABBAD6F}"/>
              </a:ext>
            </a:extLst>
          </p:cNvPr>
          <p:cNvSpPr txBox="1"/>
          <p:nvPr/>
        </p:nvSpPr>
        <p:spPr>
          <a:xfrm>
            <a:off x="9026026" y="1148076"/>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25</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2</a:t>
            </a:r>
            <a:endParaRPr sz="1000" dirty="0"/>
          </a:p>
        </p:txBody>
      </p:sp>
      <p:sp>
        <p:nvSpPr>
          <p:cNvPr id="315" name="Google Shape;103;p2">
            <a:hlinkClick r:id="rId15"/>
            <a:extLst>
              <a:ext uri="{FF2B5EF4-FFF2-40B4-BE49-F238E27FC236}">
                <a16:creationId xmlns:a16="http://schemas.microsoft.com/office/drawing/2014/main" id="{EECF5E2A-C83E-352D-1BF4-9B717911CFF1}"/>
              </a:ext>
            </a:extLst>
          </p:cNvPr>
          <p:cNvSpPr txBox="1"/>
          <p:nvPr/>
        </p:nvSpPr>
        <p:spPr>
          <a:xfrm>
            <a:off x="9043807" y="2072739"/>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351</a:t>
            </a:r>
            <a:r>
              <a:rPr lang="en-US" sz="20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1</a:t>
            </a:r>
            <a:endParaRPr sz="1000" dirty="0"/>
          </a:p>
        </p:txBody>
      </p:sp>
      <p:sp>
        <p:nvSpPr>
          <p:cNvPr id="316" name="Google Shape;103;p2">
            <a:hlinkClick r:id="rId16"/>
            <a:extLst>
              <a:ext uri="{FF2B5EF4-FFF2-40B4-BE49-F238E27FC236}">
                <a16:creationId xmlns:a16="http://schemas.microsoft.com/office/drawing/2014/main" id="{49622F60-02A0-C3CF-17A5-DA270D2DA5F7}"/>
              </a:ext>
            </a:extLst>
          </p:cNvPr>
          <p:cNvSpPr txBox="1"/>
          <p:nvPr/>
        </p:nvSpPr>
        <p:spPr>
          <a:xfrm>
            <a:off x="9032572" y="3823923"/>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390</a:t>
            </a:r>
            <a:r>
              <a:rPr lang="en-US" sz="20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3</a:t>
            </a:r>
            <a:endParaRPr sz="1000" dirty="0"/>
          </a:p>
        </p:txBody>
      </p:sp>
      <p:sp>
        <p:nvSpPr>
          <p:cNvPr id="319" name="Google Shape;102;p2">
            <a:hlinkClick r:id="rId17"/>
            <a:extLst>
              <a:ext uri="{FF2B5EF4-FFF2-40B4-BE49-F238E27FC236}">
                <a16:creationId xmlns:a16="http://schemas.microsoft.com/office/drawing/2014/main" id="{3E9B1659-1CC1-CE86-BB30-3644FD923329}"/>
              </a:ext>
            </a:extLst>
          </p:cNvPr>
          <p:cNvSpPr txBox="1"/>
          <p:nvPr/>
        </p:nvSpPr>
        <p:spPr>
          <a:xfrm>
            <a:off x="10122982" y="5951441"/>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4700</a:t>
            </a:r>
          </a:p>
          <a:p>
            <a:pPr marL="0" marR="0" lvl="0" indent="0" algn="r" rtl="0">
              <a:spcBef>
                <a:spcPts val="0"/>
              </a:spcBef>
              <a:spcAft>
                <a:spcPts val="0"/>
              </a:spcAft>
              <a:buNone/>
            </a:pPr>
            <a:r>
              <a:rPr lang="en-US" sz="1000" b="1" dirty="0">
                <a:solidFill>
                  <a:schemeClr val="dk1"/>
                </a:solidFill>
              </a:rPr>
              <a:t>4</a:t>
            </a:r>
            <a:endParaRPr sz="1000" dirty="0"/>
          </a:p>
        </p:txBody>
      </p:sp>
      <p:cxnSp>
        <p:nvCxnSpPr>
          <p:cNvPr id="91" name="Google Shape;91;p2"/>
          <p:cNvCxnSpPr>
            <a:cxnSpLocks/>
            <a:endCxn id="93" idx="1"/>
          </p:cNvCxnSpPr>
          <p:nvPr/>
        </p:nvCxnSpPr>
        <p:spPr>
          <a:xfrm>
            <a:off x="5008757" y="2113465"/>
            <a:ext cx="5103001" cy="2447177"/>
          </a:xfrm>
          <a:prstGeom prst="bentConnector3">
            <a:avLst>
              <a:gd name="adj1" fmla="val 70656"/>
            </a:avLst>
          </a:prstGeom>
          <a:noFill/>
          <a:ln w="76200" cap="flat" cmpd="sng">
            <a:solidFill>
              <a:srgbClr val="996600"/>
            </a:solidFill>
            <a:prstDash val="solid"/>
            <a:miter lim="800000"/>
            <a:headEnd type="none" w="sm" len="sm"/>
            <a:tailEnd type="triangle" w="med" len="med"/>
          </a:ln>
        </p:spPr>
      </p:cxnSp>
      <p:sp>
        <p:nvSpPr>
          <p:cNvPr id="61" name="Google Shape;99;p2">
            <a:hlinkClick r:id="rId18"/>
            <a:extLst>
              <a:ext uri="{FF2B5EF4-FFF2-40B4-BE49-F238E27FC236}">
                <a16:creationId xmlns:a16="http://schemas.microsoft.com/office/drawing/2014/main" id="{A10523A7-57BA-FCE1-64A4-BC51FDF5148A}"/>
              </a:ext>
            </a:extLst>
          </p:cNvPr>
          <p:cNvSpPr txBox="1"/>
          <p:nvPr/>
        </p:nvSpPr>
        <p:spPr>
          <a:xfrm>
            <a:off x="6096335" y="1188558"/>
            <a:ext cx="822960"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rPr>
              <a:t>Psyc</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11</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62" name="Google Shape;99;p2">
            <a:hlinkClick r:id="rId19"/>
            <a:extLst>
              <a:ext uri="{FF2B5EF4-FFF2-40B4-BE49-F238E27FC236}">
                <a16:creationId xmlns:a16="http://schemas.microsoft.com/office/drawing/2014/main" id="{B32FA976-4CBE-4BB4-4833-252EC547CCDB}"/>
              </a:ext>
            </a:extLst>
          </p:cNvPr>
          <p:cNvSpPr txBox="1">
            <a:spLocks/>
          </p:cNvSpPr>
          <p:nvPr/>
        </p:nvSpPr>
        <p:spPr>
          <a:xfrm>
            <a:off x="7246311" y="1195352"/>
            <a:ext cx="822960" cy="640080"/>
          </a:xfrm>
          <a:prstGeom prst="rect">
            <a:avLst/>
          </a:prstGeom>
          <a:solidFill>
            <a:schemeClr val="accent1">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rPr>
              <a:t>Psyc</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3390</a:t>
            </a:r>
          </a:p>
          <a:p>
            <a:pPr marL="0" marR="0" lvl="0" indent="0" algn="r" rtl="0">
              <a:spcBef>
                <a:spcPts val="0"/>
              </a:spcBef>
              <a:spcAft>
                <a:spcPts val="0"/>
              </a:spcAft>
              <a:buNone/>
            </a:pPr>
            <a:r>
              <a:rPr lang="en-US" sz="1000" b="1" dirty="0">
                <a:solidFill>
                  <a:schemeClr val="dk1"/>
                </a:solidFill>
              </a:rPr>
              <a:t>3</a:t>
            </a:r>
            <a:endParaRPr sz="1000" dirty="0"/>
          </a:p>
        </p:txBody>
      </p:sp>
      <p:sp>
        <p:nvSpPr>
          <p:cNvPr id="84" name="Google Shape;99;p2">
            <a:extLst>
              <a:ext uri="{FF2B5EF4-FFF2-40B4-BE49-F238E27FC236}">
                <a16:creationId xmlns:a16="http://schemas.microsoft.com/office/drawing/2014/main" id="{3065DDE6-259F-0817-1B8D-33CE597DC25D}"/>
              </a:ext>
            </a:extLst>
          </p:cNvPr>
          <p:cNvSpPr txBox="1"/>
          <p:nvPr/>
        </p:nvSpPr>
        <p:spPr>
          <a:xfrm>
            <a:off x="6261160" y="5243849"/>
            <a:ext cx="1612211"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Bundle A</a:t>
            </a:r>
          </a:p>
        </p:txBody>
      </p:sp>
      <p:sp>
        <p:nvSpPr>
          <p:cNvPr id="85" name="Google Shape;99;p2">
            <a:extLst>
              <a:ext uri="{FF2B5EF4-FFF2-40B4-BE49-F238E27FC236}">
                <a16:creationId xmlns:a16="http://schemas.microsoft.com/office/drawing/2014/main" id="{BF21A5C5-C180-5735-71E4-220820D6ABC0}"/>
              </a:ext>
            </a:extLst>
          </p:cNvPr>
          <p:cNvSpPr txBox="1"/>
          <p:nvPr/>
        </p:nvSpPr>
        <p:spPr>
          <a:xfrm>
            <a:off x="6261160" y="5985230"/>
            <a:ext cx="1612211"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Bundle </a:t>
            </a:r>
            <a:r>
              <a:rPr lang="en-US" sz="2000" b="1" dirty="0">
                <a:solidFill>
                  <a:schemeClr val="dk1"/>
                </a:solidFill>
              </a:rPr>
              <a:t>B</a:t>
            </a:r>
            <a:endParaRPr lang="en-US" sz="2000" b="1" dirty="0">
              <a:solidFill>
                <a:schemeClr val="dk1"/>
              </a:solidFill>
              <a:latin typeface="Arial"/>
              <a:ea typeface="Arial"/>
              <a:cs typeface="Arial"/>
              <a:sym typeface="Arial"/>
            </a:endParaRPr>
          </a:p>
        </p:txBody>
      </p:sp>
      <p:sp>
        <p:nvSpPr>
          <p:cNvPr id="247" name="Google Shape;98;p2">
            <a:extLst>
              <a:ext uri="{FF2B5EF4-FFF2-40B4-BE49-F238E27FC236}">
                <a16:creationId xmlns:a16="http://schemas.microsoft.com/office/drawing/2014/main" id="{0E136CF6-ACBB-325D-9CC5-A6984140656A}"/>
              </a:ext>
            </a:extLst>
          </p:cNvPr>
          <p:cNvSpPr txBox="1"/>
          <p:nvPr/>
        </p:nvSpPr>
        <p:spPr>
          <a:xfrm>
            <a:off x="676860" y="3303603"/>
            <a:ext cx="1005840" cy="64008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ctr" rtl="0">
              <a:spcBef>
                <a:spcPts val="0"/>
              </a:spcBef>
              <a:spcAft>
                <a:spcPts val="0"/>
              </a:spcAft>
              <a:buNone/>
            </a:pPr>
            <a:r>
              <a:rPr lang="en-US" sz="2000" b="1" dirty="0">
                <a:solidFill>
                  <a:schemeClr val="dk1"/>
                </a:solidFill>
                <a:latin typeface="Arial"/>
                <a:ea typeface="Arial"/>
                <a:cs typeface="Arial"/>
                <a:sym typeface="Arial"/>
              </a:rPr>
              <a:t>GE B4</a:t>
            </a:r>
          </a:p>
          <a:p>
            <a:pPr marL="0" marR="0" lvl="0" indent="0" algn="r" rtl="0">
              <a:spcBef>
                <a:spcPts val="0"/>
              </a:spcBef>
              <a:spcAft>
                <a:spcPts val="0"/>
              </a:spcAft>
              <a:buNone/>
            </a:pPr>
            <a:r>
              <a:rPr lang="en-US" sz="1000" b="1" dirty="0">
                <a:solidFill>
                  <a:schemeClr val="dk1"/>
                </a:solidFill>
              </a:rPr>
              <a:t>3</a:t>
            </a:r>
            <a:endParaRPr lang="en-US" sz="1000" dirty="0"/>
          </a:p>
        </p:txBody>
      </p:sp>
      <p:sp>
        <p:nvSpPr>
          <p:cNvPr id="248" name="Google Shape;100;p2">
            <a:hlinkClick r:id="rId20"/>
            <a:extLst>
              <a:ext uri="{FF2B5EF4-FFF2-40B4-BE49-F238E27FC236}">
                <a16:creationId xmlns:a16="http://schemas.microsoft.com/office/drawing/2014/main" id="{66F87E00-06B3-3E18-83F3-65423F2999FB}"/>
              </a:ext>
            </a:extLst>
          </p:cNvPr>
          <p:cNvSpPr txBox="1"/>
          <p:nvPr/>
        </p:nvSpPr>
        <p:spPr>
          <a:xfrm>
            <a:off x="2894038" y="3873624"/>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3700</a:t>
            </a:r>
          </a:p>
          <a:p>
            <a:pPr marL="0" marR="0" lvl="0" indent="0" algn="r" rtl="0">
              <a:spcBef>
                <a:spcPts val="0"/>
              </a:spcBef>
              <a:spcAft>
                <a:spcPts val="0"/>
              </a:spcAft>
              <a:buNone/>
            </a:pPr>
            <a:r>
              <a:rPr lang="en-US" sz="1000" b="1" dirty="0">
                <a:solidFill>
                  <a:schemeClr val="dk1"/>
                </a:solidFill>
              </a:rPr>
              <a:t>3</a:t>
            </a:r>
            <a:endParaRPr sz="1000" dirty="0"/>
          </a:p>
        </p:txBody>
      </p:sp>
      <p:sp>
        <p:nvSpPr>
          <p:cNvPr id="249" name="Google Shape;97;p2">
            <a:hlinkClick r:id="rId21"/>
            <a:extLst>
              <a:ext uri="{FF2B5EF4-FFF2-40B4-BE49-F238E27FC236}">
                <a16:creationId xmlns:a16="http://schemas.microsoft.com/office/drawing/2014/main" id="{9BF800A4-ACF2-F3AF-E397-FDD4B98A5C67}"/>
              </a:ext>
            </a:extLst>
          </p:cNvPr>
          <p:cNvSpPr txBox="1"/>
          <p:nvPr/>
        </p:nvSpPr>
        <p:spPr>
          <a:xfrm>
            <a:off x="265005" y="4153393"/>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2100</a:t>
            </a:r>
          </a:p>
          <a:p>
            <a:pPr marL="0" marR="0" lvl="0" indent="0" algn="r" rtl="0">
              <a:spcBef>
                <a:spcPts val="0"/>
              </a:spcBef>
              <a:spcAft>
                <a:spcPts val="0"/>
              </a:spcAft>
              <a:buNone/>
            </a:pPr>
            <a:r>
              <a:rPr lang="en-US" sz="1000" b="1" dirty="0">
                <a:solidFill>
                  <a:schemeClr val="dk1"/>
                </a:solidFill>
              </a:rPr>
              <a:t>3</a:t>
            </a:r>
            <a:endParaRPr sz="1000" dirty="0"/>
          </a:p>
        </p:txBody>
      </p:sp>
      <p:sp>
        <p:nvSpPr>
          <p:cNvPr id="250" name="Google Shape;97;p2">
            <a:hlinkClick r:id="rId22"/>
            <a:extLst>
              <a:ext uri="{FF2B5EF4-FFF2-40B4-BE49-F238E27FC236}">
                <a16:creationId xmlns:a16="http://schemas.microsoft.com/office/drawing/2014/main" id="{96122687-8CF3-B2A3-1D2F-84A0539416D8}"/>
              </a:ext>
            </a:extLst>
          </p:cNvPr>
          <p:cNvSpPr txBox="1"/>
          <p:nvPr/>
        </p:nvSpPr>
        <p:spPr>
          <a:xfrm>
            <a:off x="265005" y="5103305"/>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2700</a:t>
            </a:r>
          </a:p>
          <a:p>
            <a:pPr marL="0" marR="0" lvl="0" indent="0" algn="r" rtl="0">
              <a:spcBef>
                <a:spcPts val="0"/>
              </a:spcBef>
              <a:spcAft>
                <a:spcPts val="0"/>
              </a:spcAft>
              <a:buNone/>
            </a:pPr>
            <a:r>
              <a:rPr lang="en-US" sz="1000" b="1" dirty="0">
                <a:solidFill>
                  <a:schemeClr val="dk1"/>
                </a:solidFill>
              </a:rPr>
              <a:t>3</a:t>
            </a:r>
            <a:endParaRPr sz="1000" dirty="0"/>
          </a:p>
        </p:txBody>
      </p:sp>
      <p:sp>
        <p:nvSpPr>
          <p:cNvPr id="251" name="Google Shape;97;p2">
            <a:extLst>
              <a:ext uri="{FF2B5EF4-FFF2-40B4-BE49-F238E27FC236}">
                <a16:creationId xmlns:a16="http://schemas.microsoft.com/office/drawing/2014/main" id="{CB20F9C7-EB50-3C17-8E0C-3EF4C9259F39}"/>
              </a:ext>
            </a:extLst>
          </p:cNvPr>
          <p:cNvSpPr txBox="1"/>
          <p:nvPr/>
        </p:nvSpPr>
        <p:spPr>
          <a:xfrm>
            <a:off x="265005" y="5989551"/>
            <a:ext cx="118872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Activity</a:t>
            </a:r>
          </a:p>
          <a:p>
            <a:pPr marL="0" marR="0" lvl="0" indent="0" algn="r" rtl="0">
              <a:spcBef>
                <a:spcPts val="0"/>
              </a:spcBef>
              <a:spcAft>
                <a:spcPts val="0"/>
              </a:spcAft>
              <a:buNone/>
            </a:pPr>
            <a:r>
              <a:rPr lang="en-US" sz="1000" b="1" dirty="0">
                <a:solidFill>
                  <a:schemeClr val="dk1"/>
                </a:solidFill>
              </a:rPr>
              <a:t>2</a:t>
            </a:r>
            <a:endParaRPr sz="1000" dirty="0"/>
          </a:p>
        </p:txBody>
      </p:sp>
      <p:sp>
        <p:nvSpPr>
          <p:cNvPr id="252" name="Google Shape;92;p2">
            <a:hlinkClick r:id="rId23"/>
            <a:extLst>
              <a:ext uri="{FF2B5EF4-FFF2-40B4-BE49-F238E27FC236}">
                <a16:creationId xmlns:a16="http://schemas.microsoft.com/office/drawing/2014/main" id="{109EF36B-A33F-E2D0-43D0-129B9FEDD0BB}"/>
              </a:ext>
            </a:extLst>
          </p:cNvPr>
          <p:cNvSpPr txBox="1"/>
          <p:nvPr/>
        </p:nvSpPr>
        <p:spPr>
          <a:xfrm>
            <a:off x="2894038" y="334160"/>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Aft>
                <a:spcPts val="0"/>
              </a:spcAft>
              <a:buNone/>
            </a:pPr>
            <a:r>
              <a:rPr lang="en-US" sz="2000" b="1" dirty="0">
                <a:solidFill>
                  <a:schemeClr val="dk1"/>
                </a:solidFill>
                <a:latin typeface="Arial"/>
                <a:ea typeface="Arial"/>
                <a:cs typeface="Arial"/>
                <a:sym typeface="Arial"/>
              </a:rPr>
              <a:t>3100</a:t>
            </a:r>
          </a:p>
          <a:p>
            <a:pPr marL="0" marR="0" lvl="0" indent="0" algn="r" rtl="0">
              <a:spcAft>
                <a:spcPts val="0"/>
              </a:spcAft>
              <a:buNone/>
            </a:pPr>
            <a:r>
              <a:rPr lang="en-US" sz="1000" b="1" dirty="0">
                <a:solidFill>
                  <a:schemeClr val="dk1"/>
                </a:solidFill>
              </a:rPr>
              <a:t>3</a:t>
            </a:r>
            <a:endParaRPr sz="1000" dirty="0"/>
          </a:p>
        </p:txBody>
      </p:sp>
      <p:sp>
        <p:nvSpPr>
          <p:cNvPr id="253" name="Google Shape;92;p2">
            <a:hlinkClick r:id="rId24"/>
            <a:extLst>
              <a:ext uri="{FF2B5EF4-FFF2-40B4-BE49-F238E27FC236}">
                <a16:creationId xmlns:a16="http://schemas.microsoft.com/office/drawing/2014/main" id="{174E41C0-B5E5-6592-E0AF-4AC5E2198B9F}"/>
              </a:ext>
            </a:extLst>
          </p:cNvPr>
          <p:cNvSpPr txBox="1"/>
          <p:nvPr/>
        </p:nvSpPr>
        <p:spPr>
          <a:xfrm>
            <a:off x="2893219" y="1070501"/>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3400</a:t>
            </a:r>
          </a:p>
          <a:p>
            <a:pPr marL="0" marR="0" lvl="0" indent="0" algn="r" rtl="0">
              <a:spcBef>
                <a:spcPts val="0"/>
              </a:spcBef>
              <a:spcAft>
                <a:spcPts val="0"/>
              </a:spcAft>
              <a:buNone/>
            </a:pPr>
            <a:r>
              <a:rPr lang="en-US" sz="1000" b="1" dirty="0">
                <a:solidFill>
                  <a:schemeClr val="dk1"/>
                </a:solidFill>
              </a:rPr>
              <a:t>3</a:t>
            </a:r>
            <a:endParaRPr sz="1000" dirty="0"/>
          </a:p>
        </p:txBody>
      </p:sp>
      <p:sp>
        <p:nvSpPr>
          <p:cNvPr id="254" name="Google Shape;92;p2">
            <a:hlinkClick r:id="rId25"/>
            <a:extLst>
              <a:ext uri="{FF2B5EF4-FFF2-40B4-BE49-F238E27FC236}">
                <a16:creationId xmlns:a16="http://schemas.microsoft.com/office/drawing/2014/main" id="{2F431431-210E-CD10-D1D1-C4F63A6017FE}"/>
              </a:ext>
            </a:extLst>
          </p:cNvPr>
          <p:cNvSpPr txBox="1"/>
          <p:nvPr/>
        </p:nvSpPr>
        <p:spPr>
          <a:xfrm>
            <a:off x="2876096" y="2846606"/>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3500</a:t>
            </a:r>
          </a:p>
          <a:p>
            <a:pPr marL="0" marR="0" lvl="0" indent="0" algn="r" rtl="0">
              <a:spcBef>
                <a:spcPts val="0"/>
              </a:spcBef>
              <a:spcAft>
                <a:spcPts val="0"/>
              </a:spcAft>
              <a:buNone/>
            </a:pPr>
            <a:r>
              <a:rPr lang="en-US" sz="1000" b="1" dirty="0">
                <a:solidFill>
                  <a:schemeClr val="dk1"/>
                </a:solidFill>
              </a:rPr>
              <a:t>3</a:t>
            </a:r>
            <a:endParaRPr sz="1000" dirty="0"/>
          </a:p>
        </p:txBody>
      </p:sp>
      <p:sp>
        <p:nvSpPr>
          <p:cNvPr id="255" name="Google Shape;100;p2">
            <a:hlinkClick r:id="rId26"/>
            <a:extLst>
              <a:ext uri="{FF2B5EF4-FFF2-40B4-BE49-F238E27FC236}">
                <a16:creationId xmlns:a16="http://schemas.microsoft.com/office/drawing/2014/main" id="{45879393-56F8-1407-1F68-5D7DE31B8E62}"/>
              </a:ext>
            </a:extLst>
          </p:cNvPr>
          <p:cNvSpPr txBox="1"/>
          <p:nvPr/>
        </p:nvSpPr>
        <p:spPr>
          <a:xfrm>
            <a:off x="2894038" y="5210360"/>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41</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56" name="Google Shape;100;p2">
            <a:hlinkClick r:id="rId27"/>
            <a:extLst>
              <a:ext uri="{FF2B5EF4-FFF2-40B4-BE49-F238E27FC236}">
                <a16:creationId xmlns:a16="http://schemas.microsoft.com/office/drawing/2014/main" id="{E65C975D-4D89-46DA-9684-BA2C43CA7EC2}"/>
              </a:ext>
            </a:extLst>
          </p:cNvPr>
          <p:cNvSpPr txBox="1"/>
          <p:nvPr/>
        </p:nvSpPr>
        <p:spPr>
          <a:xfrm>
            <a:off x="2894038" y="5971069"/>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42</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1</a:t>
            </a:r>
            <a:endParaRPr sz="1000" dirty="0"/>
          </a:p>
        </p:txBody>
      </p:sp>
      <p:sp>
        <p:nvSpPr>
          <p:cNvPr id="257" name="Google Shape;92;p2">
            <a:hlinkClick r:id="rId28"/>
            <a:extLst>
              <a:ext uri="{FF2B5EF4-FFF2-40B4-BE49-F238E27FC236}">
                <a16:creationId xmlns:a16="http://schemas.microsoft.com/office/drawing/2014/main" id="{C396F2F4-895A-DC19-6AF1-90A861B67728}"/>
              </a:ext>
            </a:extLst>
          </p:cNvPr>
          <p:cNvSpPr txBox="1"/>
          <p:nvPr/>
        </p:nvSpPr>
        <p:spPr>
          <a:xfrm>
            <a:off x="4016963" y="1630412"/>
            <a:ext cx="986881"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3200</a:t>
            </a:r>
          </a:p>
          <a:p>
            <a:pPr marL="0" marR="0" lvl="0" indent="0" algn="r" rtl="0">
              <a:spcBef>
                <a:spcPts val="0"/>
              </a:spcBef>
              <a:spcAft>
                <a:spcPts val="0"/>
              </a:spcAft>
              <a:buNone/>
            </a:pPr>
            <a:r>
              <a:rPr lang="en-US" sz="1000" b="1" dirty="0">
                <a:solidFill>
                  <a:schemeClr val="dk1"/>
                </a:solidFill>
              </a:rPr>
              <a:t>3</a:t>
            </a:r>
            <a:endParaRPr sz="1000" dirty="0"/>
          </a:p>
        </p:txBody>
      </p:sp>
      <p:sp>
        <p:nvSpPr>
          <p:cNvPr id="258" name="Google Shape;109;p2">
            <a:hlinkClick r:id="rId29"/>
            <a:extLst>
              <a:ext uri="{FF2B5EF4-FFF2-40B4-BE49-F238E27FC236}">
                <a16:creationId xmlns:a16="http://schemas.microsoft.com/office/drawing/2014/main" id="{8A47C6CA-4CBA-954A-0ADD-A0E11C9AD7DF}"/>
              </a:ext>
            </a:extLst>
          </p:cNvPr>
          <p:cNvSpPr txBox="1"/>
          <p:nvPr/>
        </p:nvSpPr>
        <p:spPr>
          <a:xfrm>
            <a:off x="4008512" y="4552815"/>
            <a:ext cx="1013882"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lang="en-US"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3800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302" name="Google Shape;96;p2">
            <a:hlinkClick r:id="rId30"/>
            <a:extLst>
              <a:ext uri="{FF2B5EF4-FFF2-40B4-BE49-F238E27FC236}">
                <a16:creationId xmlns:a16="http://schemas.microsoft.com/office/drawing/2014/main" id="{B09B2E0A-102B-2423-BA57-F97308A2AB8D}"/>
              </a:ext>
            </a:extLst>
          </p:cNvPr>
          <p:cNvSpPr txBox="1"/>
          <p:nvPr/>
        </p:nvSpPr>
        <p:spPr>
          <a:xfrm>
            <a:off x="11116982" y="244242"/>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2010</a:t>
            </a:r>
          </a:p>
          <a:p>
            <a:pPr marL="0" marR="0" lvl="0" indent="0" algn="r" rtl="0">
              <a:spcBef>
                <a:spcPts val="0"/>
              </a:spcBef>
              <a:spcAft>
                <a:spcPts val="0"/>
              </a:spcAft>
              <a:buNone/>
            </a:pPr>
            <a:r>
              <a:rPr lang="en-US" sz="1000" b="1" dirty="0">
                <a:solidFill>
                  <a:schemeClr val="dk1"/>
                </a:solidFill>
              </a:rPr>
              <a:t>5</a:t>
            </a:r>
            <a:endParaRPr sz="1000" dirty="0"/>
          </a:p>
        </p:txBody>
      </p:sp>
      <p:sp>
        <p:nvSpPr>
          <p:cNvPr id="303" name="Google Shape;96;p2">
            <a:hlinkClick r:id="rId31"/>
            <a:extLst>
              <a:ext uri="{FF2B5EF4-FFF2-40B4-BE49-F238E27FC236}">
                <a16:creationId xmlns:a16="http://schemas.microsoft.com/office/drawing/2014/main" id="{86761F98-868E-15AA-374A-516ADB3682B8}"/>
              </a:ext>
            </a:extLst>
          </p:cNvPr>
          <p:cNvSpPr txBox="1"/>
          <p:nvPr/>
        </p:nvSpPr>
        <p:spPr>
          <a:xfrm>
            <a:off x="11114818" y="1031492"/>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2020</a:t>
            </a:r>
          </a:p>
          <a:p>
            <a:pPr marL="0" marR="0" lvl="0" indent="0" algn="r" rtl="0">
              <a:spcBef>
                <a:spcPts val="0"/>
              </a:spcBef>
              <a:spcAft>
                <a:spcPts val="0"/>
              </a:spcAft>
              <a:buNone/>
            </a:pPr>
            <a:r>
              <a:rPr lang="en-US" sz="1000" b="1" dirty="0">
                <a:solidFill>
                  <a:schemeClr val="dk1"/>
                </a:solidFill>
              </a:rPr>
              <a:t>5</a:t>
            </a:r>
            <a:endParaRPr sz="1000" dirty="0"/>
          </a:p>
        </p:txBody>
      </p:sp>
      <p:sp>
        <p:nvSpPr>
          <p:cNvPr id="304" name="Google Shape;96;p2">
            <a:hlinkClick r:id="rId32"/>
            <a:extLst>
              <a:ext uri="{FF2B5EF4-FFF2-40B4-BE49-F238E27FC236}">
                <a16:creationId xmlns:a16="http://schemas.microsoft.com/office/drawing/2014/main" id="{42EE598E-8015-D9F4-6A5C-AFB6851487CD}"/>
              </a:ext>
            </a:extLst>
          </p:cNvPr>
          <p:cNvSpPr txBox="1"/>
          <p:nvPr/>
        </p:nvSpPr>
        <p:spPr>
          <a:xfrm>
            <a:off x="11114818" y="1797122"/>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2200</a:t>
            </a:r>
          </a:p>
          <a:p>
            <a:pPr marL="0" marR="0" lvl="0" indent="0" algn="r" rtl="0">
              <a:spcBef>
                <a:spcPts val="0"/>
              </a:spcBef>
              <a:spcAft>
                <a:spcPts val="0"/>
              </a:spcAft>
              <a:buNone/>
            </a:pPr>
            <a:r>
              <a:rPr lang="en-US" sz="1000" b="1" dirty="0">
                <a:solidFill>
                  <a:schemeClr val="dk1"/>
                </a:solidFill>
              </a:rPr>
              <a:t>4</a:t>
            </a:r>
            <a:endParaRPr sz="1000" dirty="0"/>
          </a:p>
        </p:txBody>
      </p:sp>
      <p:sp>
        <p:nvSpPr>
          <p:cNvPr id="305" name="Google Shape;96;p2">
            <a:hlinkClick r:id="rId33"/>
            <a:extLst>
              <a:ext uri="{FF2B5EF4-FFF2-40B4-BE49-F238E27FC236}">
                <a16:creationId xmlns:a16="http://schemas.microsoft.com/office/drawing/2014/main" id="{7195B442-4175-6EA1-50C0-B0EC6309A339}"/>
              </a:ext>
            </a:extLst>
          </p:cNvPr>
          <p:cNvSpPr txBox="1"/>
          <p:nvPr/>
        </p:nvSpPr>
        <p:spPr>
          <a:xfrm>
            <a:off x="11112003" y="2582531"/>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33</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4</a:t>
            </a:r>
            <a:endParaRPr sz="1000" dirty="0"/>
          </a:p>
        </p:txBody>
      </p:sp>
      <p:cxnSp>
        <p:nvCxnSpPr>
          <p:cNvPr id="343" name="Straight Connector 342">
            <a:extLst>
              <a:ext uri="{FF2B5EF4-FFF2-40B4-BE49-F238E27FC236}">
                <a16:creationId xmlns:a16="http://schemas.microsoft.com/office/drawing/2014/main" id="{6378F16A-A04B-0193-80CE-88B2D475327A}"/>
              </a:ext>
            </a:extLst>
          </p:cNvPr>
          <p:cNvCxnSpPr/>
          <p:nvPr/>
        </p:nvCxnSpPr>
        <p:spPr>
          <a:xfrm>
            <a:off x="6818053" y="2920343"/>
            <a:ext cx="3229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1" name="Google Shape;99;p2">
            <a:hlinkClick r:id="rId34"/>
            <a:extLst>
              <a:ext uri="{FF2B5EF4-FFF2-40B4-BE49-F238E27FC236}">
                <a16:creationId xmlns:a16="http://schemas.microsoft.com/office/drawing/2014/main" id="{0EE1740D-0023-7979-0444-6FA22D004D6F}"/>
              </a:ext>
            </a:extLst>
          </p:cNvPr>
          <p:cNvSpPr txBox="1"/>
          <p:nvPr/>
        </p:nvSpPr>
        <p:spPr>
          <a:xfrm>
            <a:off x="7055205" y="2557897"/>
            <a:ext cx="1098870"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2100L</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1</a:t>
            </a:r>
            <a:endParaRPr sz="1000" dirty="0"/>
          </a:p>
        </p:txBody>
      </p:sp>
      <p:sp>
        <p:nvSpPr>
          <p:cNvPr id="217" name="Google Shape;99;p2">
            <a:hlinkClick r:id="rId35"/>
            <a:extLst>
              <a:ext uri="{FF2B5EF4-FFF2-40B4-BE49-F238E27FC236}">
                <a16:creationId xmlns:a16="http://schemas.microsoft.com/office/drawing/2014/main" id="{D203DD0C-D0C8-2E45-A672-44949DD99213}"/>
              </a:ext>
            </a:extLst>
          </p:cNvPr>
          <p:cNvSpPr txBox="1"/>
          <p:nvPr/>
        </p:nvSpPr>
        <p:spPr>
          <a:xfrm>
            <a:off x="6084899" y="2557897"/>
            <a:ext cx="822960"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2100</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4</a:t>
            </a:r>
            <a:endParaRPr sz="1000" dirty="0"/>
          </a:p>
        </p:txBody>
      </p:sp>
      <p:cxnSp>
        <p:nvCxnSpPr>
          <p:cNvPr id="344" name="Straight Connector 343">
            <a:extLst>
              <a:ext uri="{FF2B5EF4-FFF2-40B4-BE49-F238E27FC236}">
                <a16:creationId xmlns:a16="http://schemas.microsoft.com/office/drawing/2014/main" id="{E20C37FF-E34A-B7CF-E872-7BD909ED5BFD}"/>
              </a:ext>
            </a:extLst>
          </p:cNvPr>
          <p:cNvCxnSpPr/>
          <p:nvPr/>
        </p:nvCxnSpPr>
        <p:spPr>
          <a:xfrm>
            <a:off x="6818053" y="3816916"/>
            <a:ext cx="3229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8" name="Google Shape;99;p2">
            <a:hlinkClick r:id="rId36"/>
            <a:extLst>
              <a:ext uri="{FF2B5EF4-FFF2-40B4-BE49-F238E27FC236}">
                <a16:creationId xmlns:a16="http://schemas.microsoft.com/office/drawing/2014/main" id="{BE673329-B66B-BE3B-7506-40BAE645D682}"/>
              </a:ext>
            </a:extLst>
          </p:cNvPr>
          <p:cNvSpPr txBox="1"/>
          <p:nvPr/>
        </p:nvSpPr>
        <p:spPr>
          <a:xfrm>
            <a:off x="6100395" y="3493301"/>
            <a:ext cx="822960"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2200</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4</a:t>
            </a:r>
            <a:endParaRPr sz="1000" dirty="0"/>
          </a:p>
        </p:txBody>
      </p:sp>
      <p:sp>
        <p:nvSpPr>
          <p:cNvPr id="83" name="Google Shape;99;p2">
            <a:hlinkClick r:id="rId37"/>
            <a:extLst>
              <a:ext uri="{FF2B5EF4-FFF2-40B4-BE49-F238E27FC236}">
                <a16:creationId xmlns:a16="http://schemas.microsoft.com/office/drawing/2014/main" id="{98EF7683-7C0E-75F0-E556-EBD91A737739}"/>
              </a:ext>
            </a:extLst>
          </p:cNvPr>
          <p:cNvSpPr txBox="1"/>
          <p:nvPr/>
        </p:nvSpPr>
        <p:spPr>
          <a:xfrm>
            <a:off x="7069184" y="3483235"/>
            <a:ext cx="1091932" cy="640080"/>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2200L</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1</a:t>
            </a:r>
            <a:endParaRPr sz="1000" dirty="0"/>
          </a:p>
        </p:txBody>
      </p:sp>
      <p:cxnSp>
        <p:nvCxnSpPr>
          <p:cNvPr id="345" name="Straight Connector 344">
            <a:extLst>
              <a:ext uri="{FF2B5EF4-FFF2-40B4-BE49-F238E27FC236}">
                <a16:creationId xmlns:a16="http://schemas.microsoft.com/office/drawing/2014/main" id="{59AE6C92-FF5B-2606-EF77-F0781662C527}"/>
              </a:ext>
            </a:extLst>
          </p:cNvPr>
          <p:cNvCxnSpPr>
            <a:cxnSpLocks/>
          </p:cNvCxnSpPr>
          <p:nvPr/>
        </p:nvCxnSpPr>
        <p:spPr>
          <a:xfrm>
            <a:off x="11476748" y="4026260"/>
            <a:ext cx="0" cy="2716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6" name="Google Shape;96;p2">
            <a:hlinkClick r:id="rId38"/>
            <a:extLst>
              <a:ext uri="{FF2B5EF4-FFF2-40B4-BE49-F238E27FC236}">
                <a16:creationId xmlns:a16="http://schemas.microsoft.com/office/drawing/2014/main" id="{2BE48EAB-961B-C859-5429-E351A3EB81C4}"/>
              </a:ext>
            </a:extLst>
          </p:cNvPr>
          <p:cNvSpPr txBox="1"/>
          <p:nvPr/>
        </p:nvSpPr>
        <p:spPr>
          <a:xfrm>
            <a:off x="11065268" y="3384642"/>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2400</a:t>
            </a:r>
          </a:p>
          <a:p>
            <a:pPr marL="0" marR="0" lvl="0" indent="0" algn="r" rtl="0">
              <a:spcBef>
                <a:spcPts val="0"/>
              </a:spcBef>
              <a:spcAft>
                <a:spcPts val="0"/>
              </a:spcAft>
              <a:buNone/>
            </a:pPr>
            <a:r>
              <a:rPr lang="en-US" sz="1000" b="1" dirty="0">
                <a:solidFill>
                  <a:schemeClr val="dk1"/>
                </a:solidFill>
              </a:rPr>
              <a:t>3</a:t>
            </a:r>
            <a:endParaRPr sz="1000" dirty="0"/>
          </a:p>
        </p:txBody>
      </p:sp>
      <p:sp>
        <p:nvSpPr>
          <p:cNvPr id="307" name="Google Shape;96;p2">
            <a:hlinkClick r:id="rId39"/>
            <a:extLst>
              <a:ext uri="{FF2B5EF4-FFF2-40B4-BE49-F238E27FC236}">
                <a16:creationId xmlns:a16="http://schemas.microsoft.com/office/drawing/2014/main" id="{1C2F1AEA-A63B-E2AB-5463-D82EEBCC26BB}"/>
              </a:ext>
            </a:extLst>
          </p:cNvPr>
          <p:cNvSpPr txBox="1"/>
          <p:nvPr/>
        </p:nvSpPr>
        <p:spPr>
          <a:xfrm>
            <a:off x="11114818" y="4231396"/>
            <a:ext cx="935673"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2400L</a:t>
            </a:r>
          </a:p>
          <a:p>
            <a:pPr marL="0" marR="0" lvl="0" indent="0" algn="r" rtl="0">
              <a:spcBef>
                <a:spcPts val="0"/>
              </a:spcBef>
              <a:spcAft>
                <a:spcPts val="0"/>
              </a:spcAft>
              <a:buNone/>
            </a:pPr>
            <a:r>
              <a:rPr lang="en-US" sz="1000" b="1" dirty="0">
                <a:solidFill>
                  <a:schemeClr val="dk1"/>
                </a:solidFill>
              </a:rPr>
              <a:t>1</a:t>
            </a:r>
            <a:endParaRPr sz="1000" dirty="0"/>
          </a:p>
        </p:txBody>
      </p:sp>
      <p:cxnSp>
        <p:nvCxnSpPr>
          <p:cNvPr id="347" name="Straight Connector 346">
            <a:extLst>
              <a:ext uri="{FF2B5EF4-FFF2-40B4-BE49-F238E27FC236}">
                <a16:creationId xmlns:a16="http://schemas.microsoft.com/office/drawing/2014/main" id="{A50E0986-EF35-3B86-1BD8-87DAD1A8AD41}"/>
              </a:ext>
            </a:extLst>
          </p:cNvPr>
          <p:cNvCxnSpPr>
            <a:cxnSpLocks/>
          </p:cNvCxnSpPr>
          <p:nvPr/>
        </p:nvCxnSpPr>
        <p:spPr>
          <a:xfrm>
            <a:off x="11523483" y="5743385"/>
            <a:ext cx="0" cy="2716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8" name="Google Shape;96;p2">
            <a:hlinkClick r:id="rId40"/>
            <a:extLst>
              <a:ext uri="{FF2B5EF4-FFF2-40B4-BE49-F238E27FC236}">
                <a16:creationId xmlns:a16="http://schemas.microsoft.com/office/drawing/2014/main" id="{49D486D8-8874-3042-B9A7-8EA90A14B3A6}"/>
              </a:ext>
            </a:extLst>
          </p:cNvPr>
          <p:cNvSpPr txBox="1"/>
          <p:nvPr/>
        </p:nvSpPr>
        <p:spPr>
          <a:xfrm>
            <a:off x="11116982" y="5124691"/>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a:t>
            </a:r>
            <a:r>
              <a:rPr lang="en-US" sz="2000" b="1" dirty="0">
                <a:solidFill>
                  <a:schemeClr val="dk1"/>
                </a:solidFill>
              </a:rPr>
              <a:t>5</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309" name="Google Shape;96;p2">
            <a:hlinkClick r:id="rId41"/>
            <a:extLst>
              <a:ext uri="{FF2B5EF4-FFF2-40B4-BE49-F238E27FC236}">
                <a16:creationId xmlns:a16="http://schemas.microsoft.com/office/drawing/2014/main" id="{628F945B-964C-0108-5A58-552E04F8A71E}"/>
              </a:ext>
            </a:extLst>
          </p:cNvPr>
          <p:cNvSpPr txBox="1"/>
          <p:nvPr/>
        </p:nvSpPr>
        <p:spPr>
          <a:xfrm>
            <a:off x="11114818" y="5999421"/>
            <a:ext cx="935673"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2500L</a:t>
            </a:r>
          </a:p>
          <a:p>
            <a:pPr marL="0" marR="0" lvl="0" indent="0" algn="r" rtl="0">
              <a:spcBef>
                <a:spcPts val="0"/>
              </a:spcBef>
              <a:spcAft>
                <a:spcPts val="0"/>
              </a:spcAft>
              <a:buNone/>
            </a:pPr>
            <a:r>
              <a:rPr lang="en-US" sz="1000" b="1" dirty="0">
                <a:solidFill>
                  <a:schemeClr val="dk1"/>
                </a:solidFill>
              </a:rPr>
              <a:t>1</a:t>
            </a:r>
            <a:endParaRPr sz="1000" dirty="0"/>
          </a:p>
        </p:txBody>
      </p:sp>
    </p:spTree>
    <p:extLst>
      <p:ext uri="{BB962C8B-B14F-4D97-AF65-F5344CB8AC3E}">
        <p14:creationId xmlns:p14="http://schemas.microsoft.com/office/powerpoint/2010/main" val="409740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cxnSp>
        <p:nvCxnSpPr>
          <p:cNvPr id="313" name="Google Shape;313;p11"/>
          <p:cNvCxnSpPr>
            <a:cxnSpLocks/>
          </p:cNvCxnSpPr>
          <p:nvPr/>
        </p:nvCxnSpPr>
        <p:spPr>
          <a:xfrm>
            <a:off x="9003722" y="5234096"/>
            <a:ext cx="0" cy="822151"/>
          </a:xfrm>
          <a:prstGeom prst="straightConnector1">
            <a:avLst/>
          </a:prstGeom>
          <a:noFill/>
          <a:ln w="76200" cap="flat" cmpd="sng">
            <a:solidFill>
              <a:srgbClr val="FF66CC"/>
            </a:solidFill>
            <a:prstDash val="solid"/>
            <a:miter lim="800000"/>
            <a:headEnd type="none" w="sm" len="sm"/>
            <a:tailEnd type="triangle" w="med" len="med"/>
          </a:ln>
        </p:spPr>
      </p:cxnSp>
      <p:cxnSp>
        <p:nvCxnSpPr>
          <p:cNvPr id="306" name="Google Shape;306;p11"/>
          <p:cNvCxnSpPr>
            <a:cxnSpLocks/>
          </p:cNvCxnSpPr>
          <p:nvPr/>
        </p:nvCxnSpPr>
        <p:spPr>
          <a:xfrm>
            <a:off x="7066463" y="5057178"/>
            <a:ext cx="1264645" cy="0"/>
          </a:xfrm>
          <a:prstGeom prst="straightConnector1">
            <a:avLst/>
          </a:prstGeom>
          <a:noFill/>
          <a:ln w="76200" cap="flat" cmpd="sng">
            <a:solidFill>
              <a:schemeClr val="accent1"/>
            </a:solidFill>
            <a:prstDash val="solid"/>
            <a:miter lim="800000"/>
            <a:headEnd type="none" w="sm" len="sm"/>
            <a:tailEnd type="triangle" w="med" len="med"/>
          </a:ln>
        </p:spPr>
      </p:cxnSp>
      <p:sp>
        <p:nvSpPr>
          <p:cNvPr id="307" name="Google Shape;307;p11">
            <a:hlinkClick r:id="rId3"/>
          </p:cNvPr>
          <p:cNvSpPr txBox="1"/>
          <p:nvPr/>
        </p:nvSpPr>
        <p:spPr>
          <a:xfrm>
            <a:off x="8445281" y="4625415"/>
            <a:ext cx="1111441" cy="738664"/>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2010</a:t>
            </a:r>
            <a:endParaRPr dirty="0"/>
          </a:p>
        </p:txBody>
      </p:sp>
      <p:cxnSp>
        <p:nvCxnSpPr>
          <p:cNvPr id="308" name="Google Shape;308;p11"/>
          <p:cNvCxnSpPr>
            <a:cxnSpLocks/>
          </p:cNvCxnSpPr>
          <p:nvPr/>
        </p:nvCxnSpPr>
        <p:spPr>
          <a:xfrm>
            <a:off x="6022473" y="4584484"/>
            <a:ext cx="10444" cy="925034"/>
          </a:xfrm>
          <a:prstGeom prst="straightConnector1">
            <a:avLst/>
          </a:prstGeom>
          <a:noFill/>
          <a:ln w="76200" cap="flat" cmpd="sng">
            <a:solidFill>
              <a:srgbClr val="FF66CC"/>
            </a:solidFill>
            <a:prstDash val="solid"/>
            <a:miter lim="800000"/>
            <a:headEnd type="none" w="sm" len="sm"/>
            <a:tailEnd type="triangle" w="med" len="med"/>
          </a:ln>
        </p:spPr>
      </p:cxnSp>
      <p:sp>
        <p:nvSpPr>
          <p:cNvPr id="309" name="Google Shape;309;p11">
            <a:hlinkClick r:id="rId4"/>
          </p:cNvPr>
          <p:cNvSpPr txBox="1"/>
          <p:nvPr/>
        </p:nvSpPr>
        <p:spPr>
          <a:xfrm>
            <a:off x="5474431" y="3831684"/>
            <a:ext cx="1096084" cy="954067"/>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2000</a:t>
            </a:r>
          </a:p>
          <a:p>
            <a:pPr algn="r"/>
            <a:r>
              <a:rPr lang="en-US" sz="1400" b="1" dirty="0">
                <a:solidFill>
                  <a:srgbClr val="FF0000"/>
                </a:solidFill>
              </a:rPr>
              <a:t>GE B1</a:t>
            </a:r>
          </a:p>
        </p:txBody>
      </p:sp>
      <p:sp>
        <p:nvSpPr>
          <p:cNvPr id="310" name="Google Shape;310;p11"/>
          <p:cNvSpPr/>
          <p:nvPr/>
        </p:nvSpPr>
        <p:spPr>
          <a:xfrm>
            <a:off x="5379944" y="4876630"/>
            <a:ext cx="1263649" cy="2778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corequisite</a:t>
            </a:r>
            <a:endParaRPr/>
          </a:p>
        </p:txBody>
      </p:sp>
      <p:sp>
        <p:nvSpPr>
          <p:cNvPr id="311" name="Google Shape;311;p11"/>
          <p:cNvSpPr/>
          <p:nvPr/>
        </p:nvSpPr>
        <p:spPr>
          <a:xfrm>
            <a:off x="6549105" y="4248510"/>
            <a:ext cx="787698" cy="1646963"/>
          </a:xfrm>
          <a:prstGeom prst="rightBrace">
            <a:avLst>
              <a:gd name="adj1" fmla="val 8333"/>
              <a:gd name="adj2" fmla="val 50000"/>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11">
            <a:hlinkClick r:id="rId5"/>
          </p:cNvPr>
          <p:cNvSpPr txBox="1"/>
          <p:nvPr/>
        </p:nvSpPr>
        <p:spPr>
          <a:xfrm>
            <a:off x="5339154" y="5504267"/>
            <a:ext cx="1345227" cy="738664"/>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2000L</a:t>
            </a:r>
            <a:endParaRPr dirty="0"/>
          </a:p>
        </p:txBody>
      </p:sp>
      <p:sp>
        <p:nvSpPr>
          <p:cNvPr id="314" name="Google Shape;314;p11"/>
          <p:cNvSpPr/>
          <p:nvPr/>
        </p:nvSpPr>
        <p:spPr>
          <a:xfrm>
            <a:off x="8386503" y="5432277"/>
            <a:ext cx="1263649" cy="2778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corequisite</a:t>
            </a:r>
            <a:endParaRPr dirty="0"/>
          </a:p>
        </p:txBody>
      </p:sp>
      <p:sp>
        <p:nvSpPr>
          <p:cNvPr id="315" name="Google Shape;315;p11">
            <a:hlinkClick r:id="rId6"/>
          </p:cNvPr>
          <p:cNvSpPr txBox="1"/>
          <p:nvPr/>
        </p:nvSpPr>
        <p:spPr>
          <a:xfrm>
            <a:off x="8331108" y="6078281"/>
            <a:ext cx="1345227" cy="738664"/>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PHYS</a:t>
            </a:r>
            <a:endParaRPr/>
          </a:p>
          <a:p>
            <a:pPr marL="0" marR="0" lvl="0" indent="0" algn="l" rtl="0">
              <a:spcBef>
                <a:spcPts val="0"/>
              </a:spcBef>
              <a:spcAft>
                <a:spcPts val="0"/>
              </a:spcAft>
              <a:buNone/>
            </a:pPr>
            <a:r>
              <a:rPr lang="en-US" sz="3200" b="1">
                <a:solidFill>
                  <a:schemeClr val="dk1"/>
                </a:solidFill>
                <a:latin typeface="Arial"/>
                <a:ea typeface="Arial"/>
                <a:cs typeface="Arial"/>
                <a:sym typeface="Arial"/>
              </a:rPr>
              <a:t>2010L</a:t>
            </a:r>
            <a:endParaRPr/>
          </a:p>
        </p:txBody>
      </p:sp>
      <p:sp>
        <p:nvSpPr>
          <p:cNvPr id="316" name="Google Shape;316;p11"/>
          <p:cNvSpPr txBox="1"/>
          <p:nvPr/>
        </p:nvSpPr>
        <p:spPr>
          <a:xfrm>
            <a:off x="39471" y="-5518"/>
            <a:ext cx="10432026" cy="46020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Arial"/>
              <a:buNone/>
            </a:pPr>
            <a:r>
              <a:rPr lang="en-US" sz="3200" b="1" dirty="0">
                <a:solidFill>
                  <a:schemeClr val="dk1"/>
                </a:solidFill>
                <a:latin typeface="Arial"/>
                <a:ea typeface="Arial"/>
                <a:cs typeface="Arial"/>
                <a:sym typeface="Arial"/>
              </a:rPr>
              <a:t>Allied Health Professions- Math and Physics (Bundle A)</a:t>
            </a:r>
            <a:endParaRPr sz="3200" dirty="0"/>
          </a:p>
        </p:txBody>
      </p:sp>
      <p:cxnSp>
        <p:nvCxnSpPr>
          <p:cNvPr id="9" name="Google Shape;304;p11">
            <a:extLst>
              <a:ext uri="{FF2B5EF4-FFF2-40B4-BE49-F238E27FC236}">
                <a16:creationId xmlns:a16="http://schemas.microsoft.com/office/drawing/2014/main" id="{68E7BCD1-F9A4-8938-2482-8EA51A235B9D}"/>
              </a:ext>
            </a:extLst>
          </p:cNvPr>
          <p:cNvCxnSpPr>
            <a:cxnSpLocks/>
            <a:stCxn id="4" idx="2"/>
            <a:endCxn id="309" idx="0"/>
          </p:cNvCxnSpPr>
          <p:nvPr/>
        </p:nvCxnSpPr>
        <p:spPr>
          <a:xfrm flipH="1">
            <a:off x="6022473" y="3305735"/>
            <a:ext cx="856565" cy="525949"/>
          </a:xfrm>
          <a:prstGeom prst="straightConnector1">
            <a:avLst/>
          </a:prstGeom>
          <a:noFill/>
          <a:ln w="76200" cap="flat" cmpd="sng">
            <a:solidFill>
              <a:srgbClr val="FF66CC"/>
            </a:solidFill>
            <a:prstDash val="solid"/>
            <a:miter lim="800000"/>
            <a:headEnd type="none" w="sm" len="sm"/>
            <a:tailEnd type="triangle" w="med" len="med"/>
          </a:ln>
        </p:spPr>
      </p:cxnSp>
      <p:cxnSp>
        <p:nvCxnSpPr>
          <p:cNvPr id="304" name="Google Shape;304;p11"/>
          <p:cNvCxnSpPr>
            <a:cxnSpLocks/>
            <a:stCxn id="305" idx="2"/>
            <a:endCxn id="309" idx="0"/>
          </p:cNvCxnSpPr>
          <p:nvPr/>
        </p:nvCxnSpPr>
        <p:spPr>
          <a:xfrm>
            <a:off x="5218418" y="3310746"/>
            <a:ext cx="804055" cy="520938"/>
          </a:xfrm>
          <a:prstGeom prst="straightConnector1">
            <a:avLst/>
          </a:prstGeom>
          <a:noFill/>
          <a:ln w="76200" cap="flat" cmpd="sng">
            <a:solidFill>
              <a:srgbClr val="FF66CC"/>
            </a:solidFill>
            <a:prstDash val="solid"/>
            <a:miter lim="800000"/>
            <a:headEnd type="none" w="sm" len="sm"/>
            <a:tailEnd type="triangle" w="med" len="med"/>
          </a:ln>
        </p:spPr>
      </p:cxnSp>
      <p:sp>
        <p:nvSpPr>
          <p:cNvPr id="20" name="Google Shape;321;p11">
            <a:extLst>
              <a:ext uri="{FF2B5EF4-FFF2-40B4-BE49-F238E27FC236}">
                <a16:creationId xmlns:a16="http://schemas.microsoft.com/office/drawing/2014/main" id="{A16824D9-FEBE-60BA-65DA-8C65905A5C0F}"/>
              </a:ext>
            </a:extLst>
          </p:cNvPr>
          <p:cNvSpPr txBox="1"/>
          <p:nvPr/>
        </p:nvSpPr>
        <p:spPr>
          <a:xfrm>
            <a:off x="0" y="5248517"/>
            <a:ext cx="4686732" cy="923289"/>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rPr>
              <a:t>ontact </a:t>
            </a:r>
            <a:r>
              <a:rPr lang="en-US" sz="1800" u="sng" dirty="0">
                <a:solidFill>
                  <a:srgbClr val="000000"/>
                </a:solidFill>
                <a:effectLst/>
                <a:latin typeface="Calibri" panose="020F0502020204030204" pitchFamily="34" charset="0"/>
                <a:ea typeface="Calibri" panose="020F0502020204030204" pitchFamily="34" charset="0"/>
                <a:hlinkClick r:id="rId7"/>
              </a:rPr>
              <a:t>math@csusb.edu</a:t>
            </a:r>
            <a:r>
              <a:rPr lang="en-US" sz="1800" dirty="0">
                <a:solidFill>
                  <a:srgbClr val="000000"/>
                </a:solidFill>
                <a:effectLst/>
                <a:latin typeface="Calibri" panose="020F0502020204030204" pitchFamily="34" charset="0"/>
                <a:ea typeface="Calibri" panose="020F0502020204030204" pitchFamily="34" charset="0"/>
              </a:rPr>
              <a:t> for information about Math related questions or ALEKS calculus placement test.</a:t>
            </a:r>
            <a:endParaRPr lang="en-US" sz="1800" dirty="0">
              <a:effectLst/>
              <a:latin typeface="Calibri" panose="020F0502020204030204" pitchFamily="34" charset="0"/>
              <a:ea typeface="Calibri" panose="020F0502020204030204" pitchFamily="34" charset="0"/>
            </a:endParaRPr>
          </a:p>
        </p:txBody>
      </p:sp>
      <p:sp>
        <p:nvSpPr>
          <p:cNvPr id="2" name="Google Shape;305;p11">
            <a:hlinkClick r:id="rId8"/>
            <a:extLst>
              <a:ext uri="{FF2B5EF4-FFF2-40B4-BE49-F238E27FC236}">
                <a16:creationId xmlns:a16="http://schemas.microsoft.com/office/drawing/2014/main" id="{39EAB6BA-99D5-4C4B-9325-AF090C824282}"/>
              </a:ext>
            </a:extLst>
          </p:cNvPr>
          <p:cNvSpPr txBox="1"/>
          <p:nvPr/>
        </p:nvSpPr>
        <p:spPr>
          <a:xfrm>
            <a:off x="296967" y="419014"/>
            <a:ext cx="1189781"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1301</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3" name="Google Shape;305;p11">
            <a:extLst>
              <a:ext uri="{FF2B5EF4-FFF2-40B4-BE49-F238E27FC236}">
                <a16:creationId xmlns:a16="http://schemas.microsoft.com/office/drawing/2014/main" id="{2355BCD8-1A64-2706-3718-0468F801CC4D}"/>
              </a:ext>
            </a:extLst>
          </p:cNvPr>
          <p:cNvSpPr txBox="1"/>
          <p:nvPr/>
        </p:nvSpPr>
        <p:spPr>
          <a:xfrm>
            <a:off x="299622" y="1739238"/>
            <a:ext cx="2484606" cy="89251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1302 + 1303</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8" name="Google Shape;305;p11">
            <a:extLst>
              <a:ext uri="{FF2B5EF4-FFF2-40B4-BE49-F238E27FC236}">
                <a16:creationId xmlns:a16="http://schemas.microsoft.com/office/drawing/2014/main" id="{19948C7A-D2E8-CCE7-AD3F-914EF5611831}"/>
              </a:ext>
            </a:extLst>
          </p:cNvPr>
          <p:cNvSpPr txBox="1"/>
          <p:nvPr/>
        </p:nvSpPr>
        <p:spPr>
          <a:xfrm>
            <a:off x="297211" y="3025116"/>
            <a:ext cx="1189781"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1401</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10" name="Google Shape;305;p11">
            <a:extLst>
              <a:ext uri="{FF2B5EF4-FFF2-40B4-BE49-F238E27FC236}">
                <a16:creationId xmlns:a16="http://schemas.microsoft.com/office/drawing/2014/main" id="{0C19A3E2-73A3-2D6D-D337-59AD0B978550}"/>
              </a:ext>
            </a:extLst>
          </p:cNvPr>
          <p:cNvSpPr txBox="1"/>
          <p:nvPr/>
        </p:nvSpPr>
        <p:spPr>
          <a:xfrm>
            <a:off x="305431" y="4308841"/>
            <a:ext cx="1189781"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1402</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21" name="Google Shape;305;p11">
            <a:extLst>
              <a:ext uri="{FF2B5EF4-FFF2-40B4-BE49-F238E27FC236}">
                <a16:creationId xmlns:a16="http://schemas.microsoft.com/office/drawing/2014/main" id="{FD1F56A0-4268-D02D-EE9C-D43EDE08E02C}"/>
              </a:ext>
            </a:extLst>
          </p:cNvPr>
          <p:cNvSpPr txBox="1"/>
          <p:nvPr/>
        </p:nvSpPr>
        <p:spPr>
          <a:xfrm>
            <a:off x="9638131" y="1815654"/>
            <a:ext cx="2372340" cy="89251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1402 +1403</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22" name="Google Shape;305;p11">
            <a:extLst>
              <a:ext uri="{FF2B5EF4-FFF2-40B4-BE49-F238E27FC236}">
                <a16:creationId xmlns:a16="http://schemas.microsoft.com/office/drawing/2014/main" id="{3CCE0BF0-B790-FA6F-D91A-411415602BB6}"/>
              </a:ext>
            </a:extLst>
          </p:cNvPr>
          <p:cNvSpPr txBox="1"/>
          <p:nvPr/>
        </p:nvSpPr>
        <p:spPr>
          <a:xfrm>
            <a:off x="10775237" y="454688"/>
            <a:ext cx="1189781"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1401</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29" name="Google Shape;305;p11">
            <a:extLst>
              <a:ext uri="{FF2B5EF4-FFF2-40B4-BE49-F238E27FC236}">
                <a16:creationId xmlns:a16="http://schemas.microsoft.com/office/drawing/2014/main" id="{1C3A81FA-FEC6-1F39-9E3F-28C802874034}"/>
              </a:ext>
            </a:extLst>
          </p:cNvPr>
          <p:cNvSpPr txBox="1"/>
          <p:nvPr/>
        </p:nvSpPr>
        <p:spPr>
          <a:xfrm>
            <a:off x="9242418" y="3150476"/>
            <a:ext cx="2805472" cy="89251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p>
          <a:p>
            <a:pPr marL="0" marR="0" lvl="0" indent="0" algn="l" rtl="0">
              <a:spcBef>
                <a:spcPts val="0"/>
              </a:spcBef>
              <a:spcAft>
                <a:spcPts val="0"/>
              </a:spcAft>
              <a:buNone/>
            </a:pPr>
            <a:r>
              <a:rPr lang="en-US" sz="3200" b="1" dirty="0">
                <a:solidFill>
                  <a:schemeClr val="dk1"/>
                </a:solidFill>
                <a:latin typeface="Arial"/>
                <a:ea typeface="Arial"/>
                <a:cs typeface="Arial"/>
                <a:sym typeface="Arial"/>
              </a:rPr>
              <a:t>ALEKS </a:t>
            </a:r>
            <a:r>
              <a:rPr lang="en-US" sz="3200" b="1" dirty="0">
                <a:solidFill>
                  <a:schemeClr val="dk1"/>
                </a:solidFill>
              </a:rPr>
              <a:t>E</a:t>
            </a:r>
            <a:r>
              <a:rPr lang="en-US" sz="3200" b="1" dirty="0">
                <a:solidFill>
                  <a:schemeClr val="dk1"/>
                </a:solidFill>
                <a:latin typeface="Arial"/>
                <a:ea typeface="Arial"/>
                <a:cs typeface="Arial"/>
                <a:sym typeface="Arial"/>
              </a:rPr>
              <a:t>xam</a:t>
            </a:r>
            <a:endParaRPr sz="3200"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cxnSp>
        <p:nvCxnSpPr>
          <p:cNvPr id="13" name="Google Shape;114;p2">
            <a:extLst>
              <a:ext uri="{FF2B5EF4-FFF2-40B4-BE49-F238E27FC236}">
                <a16:creationId xmlns:a16="http://schemas.microsoft.com/office/drawing/2014/main" id="{3F2E31FB-CC0D-283E-303B-BD4E3343AF2B}"/>
              </a:ext>
            </a:extLst>
          </p:cNvPr>
          <p:cNvCxnSpPr>
            <a:cxnSpLocks/>
          </p:cNvCxnSpPr>
          <p:nvPr/>
        </p:nvCxnSpPr>
        <p:spPr>
          <a:xfrm>
            <a:off x="2784228" y="2170861"/>
            <a:ext cx="1797508" cy="560405"/>
          </a:xfrm>
          <a:prstGeom prst="bentConnector3">
            <a:avLst>
              <a:gd name="adj1" fmla="val 50000"/>
            </a:avLst>
          </a:prstGeom>
          <a:noFill/>
          <a:ln w="76200" cap="flat" cmpd="sng">
            <a:solidFill>
              <a:srgbClr val="7030A0"/>
            </a:solidFill>
            <a:prstDash val="solid"/>
            <a:miter lim="800000"/>
            <a:headEnd type="none" w="sm" len="sm"/>
            <a:tailEnd type="triangle" w="med" len="med"/>
          </a:ln>
        </p:spPr>
      </p:cxnSp>
      <p:cxnSp>
        <p:nvCxnSpPr>
          <p:cNvPr id="18" name="Google Shape;114;p2">
            <a:extLst>
              <a:ext uri="{FF2B5EF4-FFF2-40B4-BE49-F238E27FC236}">
                <a16:creationId xmlns:a16="http://schemas.microsoft.com/office/drawing/2014/main" id="{80329C1C-047C-2DA3-A3D2-EDDA424286A0}"/>
              </a:ext>
            </a:extLst>
          </p:cNvPr>
          <p:cNvCxnSpPr>
            <a:cxnSpLocks/>
          </p:cNvCxnSpPr>
          <p:nvPr/>
        </p:nvCxnSpPr>
        <p:spPr>
          <a:xfrm>
            <a:off x="1486748" y="813295"/>
            <a:ext cx="3094988" cy="1677701"/>
          </a:xfrm>
          <a:prstGeom prst="bentConnector3">
            <a:avLst>
              <a:gd name="adj1" fmla="val 78121"/>
            </a:avLst>
          </a:prstGeom>
          <a:noFill/>
          <a:ln w="76200" cap="flat" cmpd="sng">
            <a:solidFill>
              <a:srgbClr val="FF0000"/>
            </a:solidFill>
            <a:prstDash val="solid"/>
            <a:miter lim="800000"/>
            <a:headEnd type="none" w="sm" len="sm"/>
            <a:tailEnd type="triangle" w="med" len="med"/>
          </a:ln>
        </p:spPr>
      </p:cxnSp>
      <p:cxnSp>
        <p:nvCxnSpPr>
          <p:cNvPr id="28" name="Google Shape;114;p2">
            <a:extLst>
              <a:ext uri="{FF2B5EF4-FFF2-40B4-BE49-F238E27FC236}">
                <a16:creationId xmlns:a16="http://schemas.microsoft.com/office/drawing/2014/main" id="{550D7510-122E-5D25-E11A-56683C2519F0}"/>
              </a:ext>
            </a:extLst>
          </p:cNvPr>
          <p:cNvCxnSpPr>
            <a:cxnSpLocks/>
            <a:stCxn id="10" idx="3"/>
          </p:cNvCxnSpPr>
          <p:nvPr/>
        </p:nvCxnSpPr>
        <p:spPr>
          <a:xfrm flipV="1">
            <a:off x="1495212" y="3219568"/>
            <a:ext cx="3091382" cy="1535549"/>
          </a:xfrm>
          <a:prstGeom prst="bentConnector3">
            <a:avLst>
              <a:gd name="adj1" fmla="val 59978"/>
            </a:avLst>
          </a:prstGeom>
          <a:noFill/>
          <a:ln w="76200" cap="flat" cmpd="sng">
            <a:solidFill>
              <a:srgbClr val="00B0F0"/>
            </a:solidFill>
            <a:prstDash val="solid"/>
            <a:miter lim="800000"/>
            <a:headEnd type="none" w="sm" len="sm"/>
            <a:tailEnd type="triangle" w="med" len="med"/>
          </a:ln>
        </p:spPr>
      </p:cxnSp>
      <p:cxnSp>
        <p:nvCxnSpPr>
          <p:cNvPr id="33" name="Google Shape;114;p2">
            <a:extLst>
              <a:ext uri="{FF2B5EF4-FFF2-40B4-BE49-F238E27FC236}">
                <a16:creationId xmlns:a16="http://schemas.microsoft.com/office/drawing/2014/main" id="{C4713948-318F-5741-8DCA-9355269AE2F1}"/>
              </a:ext>
            </a:extLst>
          </p:cNvPr>
          <p:cNvCxnSpPr>
            <a:cxnSpLocks/>
          </p:cNvCxnSpPr>
          <p:nvPr/>
        </p:nvCxnSpPr>
        <p:spPr>
          <a:xfrm flipV="1">
            <a:off x="1530726" y="2973588"/>
            <a:ext cx="3051010" cy="470629"/>
          </a:xfrm>
          <a:prstGeom prst="bentConnector3">
            <a:avLst>
              <a:gd name="adj1" fmla="val 50000"/>
            </a:avLst>
          </a:prstGeom>
          <a:noFill/>
          <a:ln w="76200" cap="flat" cmpd="sng">
            <a:solidFill>
              <a:srgbClr val="00B050"/>
            </a:solidFill>
            <a:prstDash val="solid"/>
            <a:miter lim="800000"/>
            <a:headEnd type="none" w="sm" len="sm"/>
            <a:tailEnd type="triangle" w="med" len="med"/>
          </a:ln>
        </p:spPr>
      </p:cxnSp>
      <p:cxnSp>
        <p:nvCxnSpPr>
          <p:cNvPr id="36" name="Google Shape;114;p2">
            <a:extLst>
              <a:ext uri="{FF2B5EF4-FFF2-40B4-BE49-F238E27FC236}">
                <a16:creationId xmlns:a16="http://schemas.microsoft.com/office/drawing/2014/main" id="{3258049A-548B-17DC-6C2C-39A1804DC50D}"/>
              </a:ext>
            </a:extLst>
          </p:cNvPr>
          <p:cNvCxnSpPr>
            <a:cxnSpLocks/>
            <a:stCxn id="22" idx="1"/>
          </p:cNvCxnSpPr>
          <p:nvPr/>
        </p:nvCxnSpPr>
        <p:spPr>
          <a:xfrm rot="10800000" flipV="1">
            <a:off x="7510863" y="900964"/>
            <a:ext cx="3264375" cy="1699236"/>
          </a:xfrm>
          <a:prstGeom prst="bentConnector3">
            <a:avLst>
              <a:gd name="adj1" fmla="val 50000"/>
            </a:avLst>
          </a:prstGeom>
          <a:noFill/>
          <a:ln w="76200" cap="flat" cmpd="sng">
            <a:solidFill>
              <a:srgbClr val="CC99FF"/>
            </a:solidFill>
            <a:prstDash val="solid"/>
            <a:miter lim="800000"/>
            <a:headEnd type="none" w="sm" len="sm"/>
            <a:tailEnd type="triangle" w="med" len="med"/>
          </a:ln>
        </p:spPr>
      </p:cxnSp>
      <p:cxnSp>
        <p:nvCxnSpPr>
          <p:cNvPr id="41" name="Google Shape;114;p2">
            <a:extLst>
              <a:ext uri="{FF2B5EF4-FFF2-40B4-BE49-F238E27FC236}">
                <a16:creationId xmlns:a16="http://schemas.microsoft.com/office/drawing/2014/main" id="{E102081A-6263-8C89-F6B6-3FAC95D9F670}"/>
              </a:ext>
            </a:extLst>
          </p:cNvPr>
          <p:cNvCxnSpPr>
            <a:cxnSpLocks/>
            <a:stCxn id="21" idx="1"/>
            <a:endCxn id="4" idx="3"/>
          </p:cNvCxnSpPr>
          <p:nvPr/>
        </p:nvCxnSpPr>
        <p:spPr>
          <a:xfrm rot="10800000" flipV="1">
            <a:off x="7510863" y="2261909"/>
            <a:ext cx="2127269" cy="597549"/>
          </a:xfrm>
          <a:prstGeom prst="bentConnector3">
            <a:avLst>
              <a:gd name="adj1" fmla="val 50000"/>
            </a:avLst>
          </a:prstGeom>
          <a:noFill/>
          <a:ln w="76200" cap="flat" cmpd="sng">
            <a:solidFill>
              <a:srgbClr val="00FFFF"/>
            </a:solidFill>
            <a:prstDash val="solid"/>
            <a:miter lim="800000"/>
            <a:headEnd type="none" w="sm" len="sm"/>
            <a:tailEnd type="triangle" w="med" len="med"/>
          </a:ln>
        </p:spPr>
      </p:cxnSp>
      <p:cxnSp>
        <p:nvCxnSpPr>
          <p:cNvPr id="49" name="Google Shape;114;p2">
            <a:extLst>
              <a:ext uri="{FF2B5EF4-FFF2-40B4-BE49-F238E27FC236}">
                <a16:creationId xmlns:a16="http://schemas.microsoft.com/office/drawing/2014/main" id="{F4B5C098-1072-2B6E-29F2-76302EC1DF38}"/>
              </a:ext>
            </a:extLst>
          </p:cNvPr>
          <p:cNvCxnSpPr>
            <a:cxnSpLocks/>
            <a:stCxn id="29" idx="1"/>
          </p:cNvCxnSpPr>
          <p:nvPr/>
        </p:nvCxnSpPr>
        <p:spPr>
          <a:xfrm rot="10800000">
            <a:off x="7510862" y="3163924"/>
            <a:ext cx="1731556" cy="432809"/>
          </a:xfrm>
          <a:prstGeom prst="bentConnector3">
            <a:avLst>
              <a:gd name="adj1" fmla="val 50000"/>
            </a:avLst>
          </a:prstGeom>
          <a:noFill/>
          <a:ln w="76200" cap="flat" cmpd="sng">
            <a:solidFill>
              <a:srgbClr val="66FF33"/>
            </a:solidFill>
            <a:prstDash val="solid"/>
            <a:miter lim="800000"/>
            <a:headEnd type="none" w="sm" len="sm"/>
            <a:tailEnd type="triangle" w="med" len="med"/>
          </a:ln>
        </p:spPr>
      </p:cxnSp>
      <p:sp>
        <p:nvSpPr>
          <p:cNvPr id="39" name="Google Shape;305;p11">
            <a:extLst>
              <a:ext uri="{FF2B5EF4-FFF2-40B4-BE49-F238E27FC236}">
                <a16:creationId xmlns:a16="http://schemas.microsoft.com/office/drawing/2014/main" id="{27B5936D-6CE4-44BB-5797-307E1EEB83C4}"/>
              </a:ext>
            </a:extLst>
          </p:cNvPr>
          <p:cNvSpPr txBox="1"/>
          <p:nvPr/>
        </p:nvSpPr>
        <p:spPr>
          <a:xfrm>
            <a:off x="644028" y="3955418"/>
            <a:ext cx="471458" cy="307736"/>
          </a:xfrm>
          <a:prstGeom prst="rect">
            <a:avLst/>
          </a:prstGeom>
          <a:solidFill>
            <a:schemeClr val="accent1">
              <a:lumMod val="40000"/>
              <a:lumOff val="6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r>
              <a:rPr lang="en-US" sz="1000" b="1" dirty="0">
                <a:solidFill>
                  <a:srgbClr val="FF0000"/>
                </a:solidFill>
                <a:latin typeface="Arial"/>
                <a:ea typeface="Arial"/>
                <a:cs typeface="Arial"/>
                <a:sym typeface="Arial"/>
              </a:rPr>
              <a:t> </a:t>
            </a:r>
            <a:endParaRPr dirty="0"/>
          </a:p>
        </p:txBody>
      </p:sp>
      <p:sp>
        <p:nvSpPr>
          <p:cNvPr id="43" name="Google Shape;305;p11">
            <a:extLst>
              <a:ext uri="{FF2B5EF4-FFF2-40B4-BE49-F238E27FC236}">
                <a16:creationId xmlns:a16="http://schemas.microsoft.com/office/drawing/2014/main" id="{ED8A78D9-0B52-5F7C-8EC7-59820B141A56}"/>
              </a:ext>
            </a:extLst>
          </p:cNvPr>
          <p:cNvSpPr txBox="1"/>
          <p:nvPr/>
        </p:nvSpPr>
        <p:spPr>
          <a:xfrm>
            <a:off x="664592" y="2670256"/>
            <a:ext cx="471458" cy="307736"/>
          </a:xfrm>
          <a:prstGeom prst="rect">
            <a:avLst/>
          </a:prstGeom>
          <a:solidFill>
            <a:schemeClr val="accent1">
              <a:lumMod val="40000"/>
              <a:lumOff val="6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r>
              <a:rPr lang="en-US" sz="1000" b="1" dirty="0">
                <a:solidFill>
                  <a:srgbClr val="FF0000"/>
                </a:solidFill>
                <a:latin typeface="Arial"/>
                <a:ea typeface="Arial"/>
                <a:cs typeface="Arial"/>
                <a:sym typeface="Arial"/>
              </a:rPr>
              <a:t> </a:t>
            </a:r>
            <a:endParaRPr dirty="0"/>
          </a:p>
        </p:txBody>
      </p:sp>
      <p:sp>
        <p:nvSpPr>
          <p:cNvPr id="45" name="Google Shape;305;p11">
            <a:extLst>
              <a:ext uri="{FF2B5EF4-FFF2-40B4-BE49-F238E27FC236}">
                <a16:creationId xmlns:a16="http://schemas.microsoft.com/office/drawing/2014/main" id="{1A593AB7-2FA4-8B1E-9FF0-3A7571649121}"/>
              </a:ext>
            </a:extLst>
          </p:cNvPr>
          <p:cNvSpPr txBox="1"/>
          <p:nvPr/>
        </p:nvSpPr>
        <p:spPr>
          <a:xfrm>
            <a:off x="644028" y="1373367"/>
            <a:ext cx="471458" cy="307736"/>
          </a:xfrm>
          <a:prstGeom prst="rect">
            <a:avLst/>
          </a:prstGeom>
          <a:solidFill>
            <a:schemeClr val="accent1">
              <a:lumMod val="40000"/>
              <a:lumOff val="6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r>
              <a:rPr lang="en-US" sz="1000" b="1" dirty="0">
                <a:solidFill>
                  <a:srgbClr val="FF0000"/>
                </a:solidFill>
                <a:latin typeface="Arial"/>
                <a:ea typeface="Arial"/>
                <a:cs typeface="Arial"/>
                <a:sym typeface="Arial"/>
              </a:rPr>
              <a:t> </a:t>
            </a:r>
            <a:endParaRPr dirty="0"/>
          </a:p>
        </p:txBody>
      </p:sp>
      <p:sp>
        <p:nvSpPr>
          <p:cNvPr id="54" name="Google Shape;305;p11">
            <a:extLst>
              <a:ext uri="{FF2B5EF4-FFF2-40B4-BE49-F238E27FC236}">
                <a16:creationId xmlns:a16="http://schemas.microsoft.com/office/drawing/2014/main" id="{A76A5B14-A3B0-C23A-0B21-CDDD361E7350}"/>
              </a:ext>
            </a:extLst>
          </p:cNvPr>
          <p:cNvSpPr txBox="1"/>
          <p:nvPr/>
        </p:nvSpPr>
        <p:spPr>
          <a:xfrm>
            <a:off x="11134398" y="1434408"/>
            <a:ext cx="471458" cy="307736"/>
          </a:xfrm>
          <a:prstGeom prst="rect">
            <a:avLst/>
          </a:prstGeom>
          <a:solidFill>
            <a:schemeClr val="accent1">
              <a:lumMod val="40000"/>
              <a:lumOff val="6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r>
              <a:rPr lang="en-US" sz="1000" b="1" dirty="0">
                <a:solidFill>
                  <a:srgbClr val="FF0000"/>
                </a:solidFill>
                <a:latin typeface="Arial"/>
                <a:ea typeface="Arial"/>
                <a:cs typeface="Arial"/>
                <a:sym typeface="Arial"/>
              </a:rPr>
              <a:t> </a:t>
            </a:r>
            <a:endParaRPr dirty="0"/>
          </a:p>
        </p:txBody>
      </p:sp>
      <p:sp>
        <p:nvSpPr>
          <p:cNvPr id="61" name="Google Shape;305;p11">
            <a:extLst>
              <a:ext uri="{FF2B5EF4-FFF2-40B4-BE49-F238E27FC236}">
                <a16:creationId xmlns:a16="http://schemas.microsoft.com/office/drawing/2014/main" id="{61C6A89D-242E-C982-6A69-62F469C35248}"/>
              </a:ext>
            </a:extLst>
          </p:cNvPr>
          <p:cNvSpPr txBox="1"/>
          <p:nvPr/>
        </p:nvSpPr>
        <p:spPr>
          <a:xfrm>
            <a:off x="11134398" y="2781676"/>
            <a:ext cx="471458" cy="307736"/>
          </a:xfrm>
          <a:prstGeom prst="rect">
            <a:avLst/>
          </a:prstGeom>
          <a:solidFill>
            <a:schemeClr val="accent1">
              <a:lumMod val="40000"/>
              <a:lumOff val="6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r>
              <a:rPr lang="en-US" sz="1000" b="1" dirty="0">
                <a:solidFill>
                  <a:srgbClr val="FF0000"/>
                </a:solidFill>
                <a:latin typeface="Arial"/>
                <a:ea typeface="Arial"/>
                <a:cs typeface="Arial"/>
                <a:sym typeface="Arial"/>
              </a:rPr>
              <a:t> </a:t>
            </a:r>
            <a:endParaRPr dirty="0"/>
          </a:p>
        </p:txBody>
      </p:sp>
      <p:sp>
        <p:nvSpPr>
          <p:cNvPr id="6" name="Google Shape;321;p11">
            <a:extLst>
              <a:ext uri="{FF2B5EF4-FFF2-40B4-BE49-F238E27FC236}">
                <a16:creationId xmlns:a16="http://schemas.microsoft.com/office/drawing/2014/main" id="{14519BB1-2706-4832-F023-615BBC4FBD5E}"/>
              </a:ext>
            </a:extLst>
          </p:cNvPr>
          <p:cNvSpPr txBox="1"/>
          <p:nvPr/>
        </p:nvSpPr>
        <p:spPr>
          <a:xfrm>
            <a:off x="-12579" y="6209097"/>
            <a:ext cx="4704347" cy="64629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rPr>
              <a:t>ontact Physics Department for information </a:t>
            </a:r>
            <a:r>
              <a:rPr lang="en-US" sz="1800" dirty="0">
                <a:latin typeface="Calibri" panose="020F0502020204030204" pitchFamily="34" charset="0"/>
                <a:ea typeface="Calibri" panose="020F0502020204030204" pitchFamily="34" charset="0"/>
              </a:rPr>
              <a:t>about</a:t>
            </a:r>
            <a:r>
              <a:rPr lang="en-US" sz="1800" dirty="0">
                <a:solidFill>
                  <a:srgbClr val="000000"/>
                </a:solidFill>
                <a:effectLst/>
                <a:latin typeface="Calibri" panose="020F0502020204030204" pitchFamily="34" charset="0"/>
                <a:ea typeface="Calibri" panose="020F0502020204030204" pitchFamily="34" charset="0"/>
              </a:rPr>
              <a:t> physics related questions</a:t>
            </a:r>
            <a:endParaRPr lang="en-US" sz="1800" dirty="0">
              <a:effectLst/>
              <a:latin typeface="Calibri" panose="020F0502020204030204" pitchFamily="34" charset="0"/>
              <a:ea typeface="Calibri" panose="020F0502020204030204" pitchFamily="34" charset="0"/>
            </a:endParaRPr>
          </a:p>
        </p:txBody>
      </p:sp>
      <p:sp>
        <p:nvSpPr>
          <p:cNvPr id="4" name="Google Shape;305;p11">
            <a:hlinkClick r:id="rId9"/>
            <a:extLst>
              <a:ext uri="{FF2B5EF4-FFF2-40B4-BE49-F238E27FC236}">
                <a16:creationId xmlns:a16="http://schemas.microsoft.com/office/drawing/2014/main" id="{86CB2D20-0B28-1226-5F0E-CA534F45CEBB}"/>
              </a:ext>
            </a:extLst>
          </p:cNvPr>
          <p:cNvSpPr txBox="1"/>
          <p:nvPr/>
        </p:nvSpPr>
        <p:spPr>
          <a:xfrm>
            <a:off x="6247213" y="2413183"/>
            <a:ext cx="1263649"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2210</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305" name="Google Shape;305;p11">
            <a:hlinkClick r:id="rId10"/>
          </p:cNvPr>
          <p:cNvSpPr txBox="1"/>
          <p:nvPr/>
        </p:nvSpPr>
        <p:spPr>
          <a:xfrm>
            <a:off x="4623527" y="2418194"/>
            <a:ext cx="1189781"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1601</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5" name="Google Shape;347;p12">
            <a:extLst>
              <a:ext uri="{FF2B5EF4-FFF2-40B4-BE49-F238E27FC236}">
                <a16:creationId xmlns:a16="http://schemas.microsoft.com/office/drawing/2014/main" id="{2C7F770A-1404-7E0D-107B-3004AA12470F}"/>
              </a:ext>
            </a:extLst>
          </p:cNvPr>
          <p:cNvSpPr txBox="1"/>
          <p:nvPr/>
        </p:nvSpPr>
        <p:spPr>
          <a:xfrm>
            <a:off x="4547845" y="1987667"/>
            <a:ext cx="2996910" cy="276959"/>
          </a:xfrm>
          <a:prstGeom prst="rect">
            <a:avLst/>
          </a:prstGeom>
          <a:solidFill>
            <a:srgbClr val="FF66CC"/>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Consider Graduate Program When Choosing</a:t>
            </a:r>
            <a:endParaRPr dirty="0"/>
          </a:p>
        </p:txBody>
      </p:sp>
      <p:sp>
        <p:nvSpPr>
          <p:cNvPr id="7" name="Google Shape;305;p11">
            <a:extLst>
              <a:ext uri="{FF2B5EF4-FFF2-40B4-BE49-F238E27FC236}">
                <a16:creationId xmlns:a16="http://schemas.microsoft.com/office/drawing/2014/main" id="{59AA7E40-B48D-BE10-FB38-5F057D5986B6}"/>
              </a:ext>
            </a:extLst>
          </p:cNvPr>
          <p:cNvSpPr txBox="1"/>
          <p:nvPr/>
        </p:nvSpPr>
        <p:spPr>
          <a:xfrm>
            <a:off x="5847180" y="2726473"/>
            <a:ext cx="366161" cy="307736"/>
          </a:xfrm>
          <a:prstGeom prst="rect">
            <a:avLst/>
          </a:prstGeom>
          <a:solidFill>
            <a:schemeClr val="accent1">
              <a:lumMod val="40000"/>
              <a:lumOff val="6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r>
              <a:rPr lang="en-US" sz="1000" b="1" dirty="0">
                <a:solidFill>
                  <a:srgbClr val="FF0000"/>
                </a:solidFill>
                <a:latin typeface="Arial"/>
                <a:ea typeface="Arial"/>
                <a:cs typeface="Arial"/>
                <a:sym typeface="Arial"/>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209B206-D3EE-F7DA-90C9-6EAFD3B0E46E}"/>
              </a:ext>
            </a:extLst>
          </p:cNvPr>
          <p:cNvCxnSpPr>
            <a:cxnSpLocks/>
          </p:cNvCxnSpPr>
          <p:nvPr/>
        </p:nvCxnSpPr>
        <p:spPr>
          <a:xfrm>
            <a:off x="5232667" y="3074171"/>
            <a:ext cx="7889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9" name="Google Shape;349;p12"/>
          <p:cNvSpPr/>
          <p:nvPr/>
        </p:nvSpPr>
        <p:spPr>
          <a:xfrm rot="10800000">
            <a:off x="9313158" y="2221258"/>
            <a:ext cx="744805" cy="1679518"/>
          </a:xfrm>
          <a:prstGeom prst="rightBrace">
            <a:avLst>
              <a:gd name="adj1" fmla="val 8333"/>
              <a:gd name="adj2"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p:nvPr/>
        </p:nvSpPr>
        <p:spPr>
          <a:xfrm rot="10800000">
            <a:off x="5919332" y="1428607"/>
            <a:ext cx="714957" cy="3291137"/>
          </a:xfrm>
          <a:prstGeom prst="rightBrace">
            <a:avLst>
              <a:gd name="adj1" fmla="val 8333"/>
              <a:gd name="adj2"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8" name="Google Shape;328;p12"/>
          <p:cNvCxnSpPr>
            <a:cxnSpLocks/>
          </p:cNvCxnSpPr>
          <p:nvPr/>
        </p:nvCxnSpPr>
        <p:spPr>
          <a:xfrm>
            <a:off x="6630167" y="1428605"/>
            <a:ext cx="421346"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332" name="Google Shape;332;p12"/>
          <p:cNvCxnSpPr>
            <a:cxnSpLocks/>
            <a:stCxn id="342" idx="2"/>
            <a:endCxn id="335" idx="0"/>
          </p:cNvCxnSpPr>
          <p:nvPr/>
        </p:nvCxnSpPr>
        <p:spPr>
          <a:xfrm>
            <a:off x="7683339" y="3543215"/>
            <a:ext cx="4788" cy="807197"/>
          </a:xfrm>
          <a:prstGeom prst="straightConnector1">
            <a:avLst/>
          </a:prstGeom>
          <a:noFill/>
          <a:ln w="76200" cap="flat" cmpd="sng">
            <a:solidFill>
              <a:srgbClr val="FF66CC"/>
            </a:solidFill>
            <a:prstDash val="solid"/>
            <a:miter lim="800000"/>
            <a:headEnd type="none" w="sm" len="sm"/>
            <a:tailEnd type="triangle" w="med" len="med"/>
          </a:ln>
        </p:spPr>
      </p:cxnSp>
      <p:sp>
        <p:nvSpPr>
          <p:cNvPr id="333" name="Google Shape;333;p12"/>
          <p:cNvSpPr/>
          <p:nvPr/>
        </p:nvSpPr>
        <p:spPr>
          <a:xfrm>
            <a:off x="7051513" y="3718275"/>
            <a:ext cx="1263649" cy="2778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corequisite</a:t>
            </a:r>
            <a:endParaRPr/>
          </a:p>
        </p:txBody>
      </p:sp>
      <p:sp>
        <p:nvSpPr>
          <p:cNvPr id="334" name="Google Shape;334;p12"/>
          <p:cNvSpPr/>
          <p:nvPr/>
        </p:nvSpPr>
        <p:spPr>
          <a:xfrm>
            <a:off x="8184546" y="1477442"/>
            <a:ext cx="714716" cy="3154070"/>
          </a:xfrm>
          <a:prstGeom prst="rightBrace">
            <a:avLst>
              <a:gd name="adj1" fmla="val 8333"/>
              <a:gd name="adj2"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2">
            <a:hlinkClick r:id="rId3"/>
          </p:cNvPr>
          <p:cNvSpPr txBox="1"/>
          <p:nvPr/>
        </p:nvSpPr>
        <p:spPr>
          <a:xfrm>
            <a:off x="7015513" y="4350412"/>
            <a:ext cx="1345227" cy="738664"/>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2500L</a:t>
            </a:r>
            <a:endParaRPr dirty="0"/>
          </a:p>
        </p:txBody>
      </p:sp>
      <p:cxnSp>
        <p:nvCxnSpPr>
          <p:cNvPr id="339" name="Google Shape;339;p12"/>
          <p:cNvCxnSpPr/>
          <p:nvPr/>
        </p:nvCxnSpPr>
        <p:spPr>
          <a:xfrm>
            <a:off x="7683339" y="1828552"/>
            <a:ext cx="0" cy="822151"/>
          </a:xfrm>
          <a:prstGeom prst="straightConnector1">
            <a:avLst/>
          </a:prstGeom>
          <a:noFill/>
          <a:ln w="76200" cap="flat" cmpd="sng">
            <a:solidFill>
              <a:srgbClr val="FF66CC"/>
            </a:solidFill>
            <a:prstDash val="solid"/>
            <a:miter lim="800000"/>
            <a:headEnd type="none" w="sm" len="sm"/>
            <a:tailEnd type="triangle" w="med" len="med"/>
          </a:ln>
        </p:spPr>
      </p:cxnSp>
      <p:sp>
        <p:nvSpPr>
          <p:cNvPr id="340" name="Google Shape;340;p12"/>
          <p:cNvSpPr/>
          <p:nvPr/>
        </p:nvSpPr>
        <p:spPr>
          <a:xfrm>
            <a:off x="7051513" y="2012852"/>
            <a:ext cx="1263649" cy="2778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corequisite</a:t>
            </a:r>
            <a:endParaRPr/>
          </a:p>
        </p:txBody>
      </p:sp>
      <p:sp>
        <p:nvSpPr>
          <p:cNvPr id="341" name="Google Shape;341;p12"/>
          <p:cNvSpPr txBox="1"/>
          <p:nvPr/>
        </p:nvSpPr>
        <p:spPr>
          <a:xfrm>
            <a:off x="7136973" y="1121145"/>
            <a:ext cx="1096084" cy="738664"/>
          </a:xfrm>
          <a:prstGeom prst="rect">
            <a:avLst/>
          </a:prstGeom>
          <a:solidFill>
            <a:srgbClr val="D8E2F3"/>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Math</a:t>
            </a:r>
            <a:endParaRPr/>
          </a:p>
          <a:p>
            <a:pPr marL="0" marR="0" lvl="0" indent="0" algn="l" rtl="0">
              <a:spcBef>
                <a:spcPts val="0"/>
              </a:spcBef>
              <a:spcAft>
                <a:spcPts val="0"/>
              </a:spcAft>
              <a:buNone/>
            </a:pPr>
            <a:r>
              <a:rPr lang="en-US" sz="3200" b="1">
                <a:solidFill>
                  <a:schemeClr val="dk1"/>
                </a:solidFill>
                <a:latin typeface="Arial"/>
                <a:ea typeface="Arial"/>
                <a:cs typeface="Arial"/>
                <a:sym typeface="Arial"/>
              </a:rPr>
              <a:t>2220</a:t>
            </a:r>
            <a:endParaRPr/>
          </a:p>
        </p:txBody>
      </p:sp>
      <p:sp>
        <p:nvSpPr>
          <p:cNvPr id="342" name="Google Shape;342;p12">
            <a:hlinkClick r:id="rId4"/>
          </p:cNvPr>
          <p:cNvSpPr txBox="1"/>
          <p:nvPr/>
        </p:nvSpPr>
        <p:spPr>
          <a:xfrm>
            <a:off x="7135297" y="2650703"/>
            <a:ext cx="1096084" cy="892512"/>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2500</a:t>
            </a:r>
          </a:p>
          <a:p>
            <a:pPr marL="0" marR="0" lvl="0" indent="0" algn="r" rtl="0">
              <a:spcBef>
                <a:spcPts val="0"/>
              </a:spcBef>
              <a:spcAft>
                <a:spcPts val="0"/>
              </a:spcAft>
              <a:buNone/>
            </a:pPr>
            <a:r>
              <a:rPr lang="en-US" sz="1000" b="1" dirty="0">
                <a:solidFill>
                  <a:srgbClr val="FF0000"/>
                </a:solidFill>
              </a:rPr>
              <a:t>c</a:t>
            </a:r>
            <a:endParaRPr sz="1000" b="1" dirty="0">
              <a:solidFill>
                <a:srgbClr val="FF0000"/>
              </a:solidFill>
            </a:endParaRPr>
          </a:p>
        </p:txBody>
      </p:sp>
      <p:sp>
        <p:nvSpPr>
          <p:cNvPr id="347" name="Google Shape;347;p12"/>
          <p:cNvSpPr txBox="1"/>
          <p:nvPr/>
        </p:nvSpPr>
        <p:spPr>
          <a:xfrm>
            <a:off x="4064074" y="1958993"/>
            <a:ext cx="1807114" cy="461624"/>
          </a:xfrm>
          <a:prstGeom prst="rect">
            <a:avLst/>
          </a:prstGeom>
          <a:solidFill>
            <a:srgbClr val="FF66CC"/>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Consider Graduate Program When choosing</a:t>
            </a:r>
            <a:endParaRPr dirty="0"/>
          </a:p>
        </p:txBody>
      </p:sp>
      <p:sp>
        <p:nvSpPr>
          <p:cNvPr id="348" name="Google Shape;348;p12">
            <a:hlinkClick r:id="rId5"/>
          </p:cNvPr>
          <p:cNvSpPr txBox="1"/>
          <p:nvPr/>
        </p:nvSpPr>
        <p:spPr>
          <a:xfrm>
            <a:off x="4315847" y="2572940"/>
            <a:ext cx="1189589"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2210</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2" name="Google Shape;305;p11">
            <a:extLst>
              <a:ext uri="{FF2B5EF4-FFF2-40B4-BE49-F238E27FC236}">
                <a16:creationId xmlns:a16="http://schemas.microsoft.com/office/drawing/2014/main" id="{A363A7E8-33FE-1604-B5FC-F8B94E47FF2B}"/>
              </a:ext>
            </a:extLst>
          </p:cNvPr>
          <p:cNvSpPr txBox="1"/>
          <p:nvPr/>
        </p:nvSpPr>
        <p:spPr>
          <a:xfrm>
            <a:off x="242581" y="1901996"/>
            <a:ext cx="2383661" cy="89251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1402 +1403</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3" name="Google Shape;305;p11">
            <a:extLst>
              <a:ext uri="{FF2B5EF4-FFF2-40B4-BE49-F238E27FC236}">
                <a16:creationId xmlns:a16="http://schemas.microsoft.com/office/drawing/2014/main" id="{F985A7DD-4BAE-D323-F4A4-6039B4FAAD2B}"/>
              </a:ext>
            </a:extLst>
          </p:cNvPr>
          <p:cNvSpPr txBox="1"/>
          <p:nvPr/>
        </p:nvSpPr>
        <p:spPr>
          <a:xfrm>
            <a:off x="242581" y="688910"/>
            <a:ext cx="1102996" cy="89255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1401</a:t>
            </a:r>
            <a:endParaRPr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sp>
        <p:nvSpPr>
          <p:cNvPr id="6" name="Google Shape;305;p11">
            <a:extLst>
              <a:ext uri="{FF2B5EF4-FFF2-40B4-BE49-F238E27FC236}">
                <a16:creationId xmlns:a16="http://schemas.microsoft.com/office/drawing/2014/main" id="{5907EC8A-478D-E470-192F-81D37477330A}"/>
              </a:ext>
            </a:extLst>
          </p:cNvPr>
          <p:cNvSpPr txBox="1"/>
          <p:nvPr/>
        </p:nvSpPr>
        <p:spPr>
          <a:xfrm>
            <a:off x="242581" y="3171324"/>
            <a:ext cx="2835206" cy="892512"/>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p>
          <a:p>
            <a:pPr marL="0" marR="0" lvl="0" indent="0" algn="l" rtl="0">
              <a:spcBef>
                <a:spcPts val="0"/>
              </a:spcBef>
              <a:spcAft>
                <a:spcPts val="0"/>
              </a:spcAft>
              <a:buNone/>
            </a:pPr>
            <a:r>
              <a:rPr lang="en-US" sz="3200" b="1" dirty="0">
                <a:solidFill>
                  <a:schemeClr val="dk1"/>
                </a:solidFill>
                <a:latin typeface="Arial"/>
                <a:ea typeface="Arial"/>
                <a:cs typeface="Arial"/>
                <a:sym typeface="Arial"/>
              </a:rPr>
              <a:t>ALEKS Exam</a:t>
            </a:r>
            <a:endParaRPr sz="3200" dirty="0"/>
          </a:p>
          <a:p>
            <a:pPr marL="0" marR="0" lvl="0" indent="0" algn="r" rtl="0">
              <a:spcBef>
                <a:spcPts val="0"/>
              </a:spcBef>
              <a:spcAft>
                <a:spcPts val="0"/>
              </a:spcAft>
              <a:buNone/>
            </a:pPr>
            <a:r>
              <a:rPr lang="en-US" sz="1000" b="1" dirty="0">
                <a:solidFill>
                  <a:srgbClr val="FF0000"/>
                </a:solidFill>
                <a:latin typeface="Arial"/>
                <a:ea typeface="Arial"/>
                <a:cs typeface="Arial"/>
                <a:sym typeface="Arial"/>
              </a:rPr>
              <a:t>GE B4 </a:t>
            </a:r>
            <a:endParaRPr dirty="0"/>
          </a:p>
        </p:txBody>
      </p:sp>
      <p:cxnSp>
        <p:nvCxnSpPr>
          <p:cNvPr id="8" name="Google Shape;108;p2">
            <a:extLst>
              <a:ext uri="{FF2B5EF4-FFF2-40B4-BE49-F238E27FC236}">
                <a16:creationId xmlns:a16="http://schemas.microsoft.com/office/drawing/2014/main" id="{0EAF19B5-2DB2-7E70-02AE-050EA542292B}"/>
              </a:ext>
            </a:extLst>
          </p:cNvPr>
          <p:cNvCxnSpPr>
            <a:cxnSpLocks/>
          </p:cNvCxnSpPr>
          <p:nvPr/>
        </p:nvCxnSpPr>
        <p:spPr>
          <a:xfrm>
            <a:off x="2622981" y="2335555"/>
            <a:ext cx="1693428" cy="694057"/>
          </a:xfrm>
          <a:prstGeom prst="bentConnector3">
            <a:avLst>
              <a:gd name="adj1" fmla="val 50000"/>
            </a:avLst>
          </a:prstGeom>
          <a:noFill/>
          <a:ln w="76200" cap="flat" cmpd="sng">
            <a:solidFill>
              <a:schemeClr val="accent2"/>
            </a:solidFill>
            <a:prstDash val="solid"/>
            <a:miter lim="800000"/>
            <a:headEnd type="none" w="sm" len="sm"/>
            <a:tailEnd type="triangle" w="med" len="med"/>
          </a:ln>
        </p:spPr>
      </p:cxnSp>
      <p:cxnSp>
        <p:nvCxnSpPr>
          <p:cNvPr id="10" name="Google Shape;108;p2">
            <a:extLst>
              <a:ext uri="{FF2B5EF4-FFF2-40B4-BE49-F238E27FC236}">
                <a16:creationId xmlns:a16="http://schemas.microsoft.com/office/drawing/2014/main" id="{E0A5992C-5DB5-23FD-95E0-8C2491133A01}"/>
              </a:ext>
            </a:extLst>
          </p:cNvPr>
          <p:cNvCxnSpPr>
            <a:cxnSpLocks/>
            <a:stCxn id="3" idx="3"/>
          </p:cNvCxnSpPr>
          <p:nvPr/>
        </p:nvCxnSpPr>
        <p:spPr>
          <a:xfrm>
            <a:off x="1345577" y="1135186"/>
            <a:ext cx="2969708" cy="1617016"/>
          </a:xfrm>
          <a:prstGeom prst="bentConnector3">
            <a:avLst>
              <a:gd name="adj1" fmla="val 79359"/>
            </a:avLst>
          </a:prstGeom>
          <a:noFill/>
          <a:ln w="76200" cap="flat" cmpd="sng">
            <a:solidFill>
              <a:schemeClr val="accent2"/>
            </a:solidFill>
            <a:prstDash val="solid"/>
            <a:miter lim="800000"/>
            <a:headEnd type="none" w="sm" len="sm"/>
            <a:tailEnd type="triangle" w="med" len="med"/>
          </a:ln>
        </p:spPr>
      </p:cxnSp>
      <p:cxnSp>
        <p:nvCxnSpPr>
          <p:cNvPr id="13" name="Google Shape;108;p2">
            <a:extLst>
              <a:ext uri="{FF2B5EF4-FFF2-40B4-BE49-F238E27FC236}">
                <a16:creationId xmlns:a16="http://schemas.microsoft.com/office/drawing/2014/main" id="{B4B36959-D279-F6D6-6882-0178ADD941F3}"/>
              </a:ext>
            </a:extLst>
          </p:cNvPr>
          <p:cNvCxnSpPr>
            <a:cxnSpLocks/>
            <a:stCxn id="6" idx="3"/>
          </p:cNvCxnSpPr>
          <p:nvPr/>
        </p:nvCxnSpPr>
        <p:spPr>
          <a:xfrm flipV="1">
            <a:off x="3077787" y="3285093"/>
            <a:ext cx="1236936" cy="332487"/>
          </a:xfrm>
          <a:prstGeom prst="bentConnector3">
            <a:avLst>
              <a:gd name="adj1" fmla="val 50000"/>
            </a:avLst>
          </a:prstGeom>
          <a:noFill/>
          <a:ln w="76200" cap="flat" cmpd="sng">
            <a:solidFill>
              <a:schemeClr val="accent2"/>
            </a:solidFill>
            <a:prstDash val="solid"/>
            <a:miter lim="800000"/>
            <a:headEnd type="none" w="sm" len="sm"/>
            <a:tailEnd type="triangle" w="med" len="med"/>
          </a:ln>
        </p:spPr>
      </p:cxnSp>
      <p:cxnSp>
        <p:nvCxnSpPr>
          <p:cNvPr id="336" name="Google Shape;336;p12"/>
          <p:cNvCxnSpPr>
            <a:cxnSpLocks/>
          </p:cNvCxnSpPr>
          <p:nvPr/>
        </p:nvCxnSpPr>
        <p:spPr>
          <a:xfrm>
            <a:off x="11094018" y="2340871"/>
            <a:ext cx="0" cy="1159302"/>
          </a:xfrm>
          <a:prstGeom prst="straightConnector1">
            <a:avLst/>
          </a:prstGeom>
          <a:noFill/>
          <a:ln w="76200" cap="flat" cmpd="sng">
            <a:solidFill>
              <a:srgbClr val="FF66CC"/>
            </a:solidFill>
            <a:prstDash val="solid"/>
            <a:miter lim="800000"/>
            <a:headEnd type="none" w="sm" len="sm"/>
            <a:tailEnd type="triangle" w="med" len="med"/>
          </a:ln>
        </p:spPr>
      </p:cxnSp>
      <p:sp>
        <p:nvSpPr>
          <p:cNvPr id="337" name="Google Shape;337;p12"/>
          <p:cNvSpPr/>
          <p:nvPr/>
        </p:nvSpPr>
        <p:spPr>
          <a:xfrm>
            <a:off x="10462193" y="2717462"/>
            <a:ext cx="1263649" cy="27788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corequisite</a:t>
            </a:r>
            <a:endParaRPr/>
          </a:p>
        </p:txBody>
      </p:sp>
      <p:sp>
        <p:nvSpPr>
          <p:cNvPr id="338" name="Google Shape;338;p12">
            <a:hlinkClick r:id="rId6"/>
          </p:cNvPr>
          <p:cNvSpPr txBox="1"/>
          <p:nvPr/>
        </p:nvSpPr>
        <p:spPr>
          <a:xfrm>
            <a:off x="10430793" y="3548531"/>
            <a:ext cx="1345227" cy="738664"/>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2510L</a:t>
            </a:r>
            <a:endParaRPr dirty="0"/>
          </a:p>
        </p:txBody>
      </p:sp>
      <p:sp>
        <p:nvSpPr>
          <p:cNvPr id="331" name="Google Shape;331;p12">
            <a:hlinkClick r:id="rId7"/>
          </p:cNvPr>
          <p:cNvSpPr txBox="1"/>
          <p:nvPr/>
        </p:nvSpPr>
        <p:spPr>
          <a:xfrm>
            <a:off x="10540482" y="1715388"/>
            <a:ext cx="1111441" cy="738623"/>
          </a:xfrm>
          <a:prstGeom prst="rect">
            <a:avLst/>
          </a:prstGeom>
          <a:solidFill>
            <a:srgbClr val="F7CAAC"/>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PHYS</a:t>
            </a:r>
            <a:endParaRPr dirty="0"/>
          </a:p>
          <a:p>
            <a:pPr marL="0" marR="0" lvl="0" indent="0" algn="l" rtl="0">
              <a:spcBef>
                <a:spcPts val="0"/>
              </a:spcBef>
              <a:spcAft>
                <a:spcPts val="0"/>
              </a:spcAft>
              <a:buNone/>
            </a:pPr>
            <a:r>
              <a:rPr lang="en-US" sz="3200" b="1" dirty="0">
                <a:solidFill>
                  <a:schemeClr val="dk1"/>
                </a:solidFill>
                <a:latin typeface="Arial"/>
                <a:ea typeface="Arial"/>
                <a:cs typeface="Arial"/>
                <a:sym typeface="Arial"/>
              </a:rPr>
              <a:t>2510</a:t>
            </a:r>
          </a:p>
        </p:txBody>
      </p:sp>
      <p:cxnSp>
        <p:nvCxnSpPr>
          <p:cNvPr id="26" name="Google Shape;328;p12">
            <a:extLst>
              <a:ext uri="{FF2B5EF4-FFF2-40B4-BE49-F238E27FC236}">
                <a16:creationId xmlns:a16="http://schemas.microsoft.com/office/drawing/2014/main" id="{08E6B930-676A-4552-9B45-07DC83F049DE}"/>
              </a:ext>
            </a:extLst>
          </p:cNvPr>
          <p:cNvCxnSpPr>
            <a:cxnSpLocks/>
          </p:cNvCxnSpPr>
          <p:nvPr/>
        </p:nvCxnSpPr>
        <p:spPr>
          <a:xfrm>
            <a:off x="10009447" y="2221257"/>
            <a:ext cx="421346"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27" name="Google Shape;328;p12">
            <a:extLst>
              <a:ext uri="{FF2B5EF4-FFF2-40B4-BE49-F238E27FC236}">
                <a16:creationId xmlns:a16="http://schemas.microsoft.com/office/drawing/2014/main" id="{9A89E919-29FC-F67C-B6FF-975AB4E11706}"/>
              </a:ext>
            </a:extLst>
          </p:cNvPr>
          <p:cNvCxnSpPr>
            <a:cxnSpLocks/>
          </p:cNvCxnSpPr>
          <p:nvPr/>
        </p:nvCxnSpPr>
        <p:spPr>
          <a:xfrm>
            <a:off x="10009447" y="3900776"/>
            <a:ext cx="421346"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28" name="Google Shape;328;p12">
            <a:extLst>
              <a:ext uri="{FF2B5EF4-FFF2-40B4-BE49-F238E27FC236}">
                <a16:creationId xmlns:a16="http://schemas.microsoft.com/office/drawing/2014/main" id="{5E994B6C-BA78-2430-CA27-FB8794BC57C2}"/>
              </a:ext>
            </a:extLst>
          </p:cNvPr>
          <p:cNvCxnSpPr>
            <a:cxnSpLocks/>
          </p:cNvCxnSpPr>
          <p:nvPr/>
        </p:nvCxnSpPr>
        <p:spPr>
          <a:xfrm>
            <a:off x="6594167" y="4719744"/>
            <a:ext cx="421346"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33" name="Straight Connector 32">
            <a:extLst>
              <a:ext uri="{FF2B5EF4-FFF2-40B4-BE49-F238E27FC236}">
                <a16:creationId xmlns:a16="http://schemas.microsoft.com/office/drawing/2014/main" id="{31F4F307-0C89-0CDD-B655-8EC0B7272A47}"/>
              </a:ext>
            </a:extLst>
          </p:cNvPr>
          <p:cNvCxnSpPr>
            <a:cxnSpLocks/>
          </p:cNvCxnSpPr>
          <p:nvPr/>
        </p:nvCxnSpPr>
        <p:spPr>
          <a:xfrm>
            <a:off x="8734322" y="3064442"/>
            <a:ext cx="7889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Google Shape;321;p11">
            <a:extLst>
              <a:ext uri="{FF2B5EF4-FFF2-40B4-BE49-F238E27FC236}">
                <a16:creationId xmlns:a16="http://schemas.microsoft.com/office/drawing/2014/main" id="{67819B7D-65E0-7AB6-A3CF-83C8BD606BF3}"/>
              </a:ext>
            </a:extLst>
          </p:cNvPr>
          <p:cNvSpPr txBox="1"/>
          <p:nvPr/>
        </p:nvSpPr>
        <p:spPr>
          <a:xfrm>
            <a:off x="1" y="4864114"/>
            <a:ext cx="4704346" cy="923289"/>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rPr>
              <a:t>ontact </a:t>
            </a:r>
            <a:r>
              <a:rPr lang="en-US" sz="1800" u="sng" dirty="0">
                <a:solidFill>
                  <a:srgbClr val="000000"/>
                </a:solidFill>
                <a:effectLst/>
                <a:latin typeface="Calibri" panose="020F0502020204030204" pitchFamily="34" charset="0"/>
                <a:ea typeface="Calibri" panose="020F0502020204030204" pitchFamily="34" charset="0"/>
                <a:hlinkClick r:id="rId8"/>
              </a:rPr>
              <a:t>math@csusb.edu</a:t>
            </a:r>
            <a:r>
              <a:rPr lang="en-US" sz="1800" dirty="0">
                <a:solidFill>
                  <a:srgbClr val="000000"/>
                </a:solidFill>
                <a:effectLst/>
                <a:latin typeface="Calibri" panose="020F0502020204030204" pitchFamily="34" charset="0"/>
                <a:ea typeface="Calibri" panose="020F0502020204030204" pitchFamily="34" charset="0"/>
              </a:rPr>
              <a:t> for information about Math related questions or ALEKS calculus placement test.</a:t>
            </a:r>
            <a:endParaRPr lang="en-US" sz="1800" dirty="0">
              <a:effectLst/>
              <a:latin typeface="Calibri" panose="020F0502020204030204" pitchFamily="34" charset="0"/>
              <a:ea typeface="Calibri" panose="020F0502020204030204" pitchFamily="34" charset="0"/>
            </a:endParaRPr>
          </a:p>
        </p:txBody>
      </p:sp>
      <p:sp>
        <p:nvSpPr>
          <p:cNvPr id="35" name="Google Shape;321;p11">
            <a:extLst>
              <a:ext uri="{FF2B5EF4-FFF2-40B4-BE49-F238E27FC236}">
                <a16:creationId xmlns:a16="http://schemas.microsoft.com/office/drawing/2014/main" id="{FE204770-DEB1-6C78-498E-DDEAB2A13040}"/>
              </a:ext>
            </a:extLst>
          </p:cNvPr>
          <p:cNvSpPr txBox="1"/>
          <p:nvPr/>
        </p:nvSpPr>
        <p:spPr>
          <a:xfrm>
            <a:off x="0" y="5988800"/>
            <a:ext cx="4704347" cy="64629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rPr>
              <a:t>ontact Physics Department for information </a:t>
            </a:r>
            <a:r>
              <a:rPr lang="en-US" sz="1800" dirty="0">
                <a:latin typeface="Calibri" panose="020F0502020204030204" pitchFamily="34" charset="0"/>
                <a:ea typeface="Calibri" panose="020F0502020204030204" pitchFamily="34" charset="0"/>
              </a:rPr>
              <a:t>about</a:t>
            </a:r>
            <a:r>
              <a:rPr lang="en-US" sz="1800" dirty="0">
                <a:solidFill>
                  <a:srgbClr val="000000"/>
                </a:solidFill>
                <a:effectLst/>
                <a:latin typeface="Calibri" panose="020F0502020204030204" pitchFamily="34" charset="0"/>
                <a:ea typeface="Calibri" panose="020F0502020204030204" pitchFamily="34" charset="0"/>
              </a:rPr>
              <a:t> physics related questions</a:t>
            </a:r>
            <a:endParaRPr lang="en-US" sz="1800" dirty="0">
              <a:effectLst/>
              <a:latin typeface="Calibri" panose="020F0502020204030204" pitchFamily="34" charset="0"/>
              <a:ea typeface="Calibri" panose="020F0502020204030204" pitchFamily="34" charset="0"/>
            </a:endParaRPr>
          </a:p>
        </p:txBody>
      </p:sp>
      <p:sp>
        <p:nvSpPr>
          <p:cNvPr id="4" name="Google Shape;343;p12">
            <a:extLst>
              <a:ext uri="{FF2B5EF4-FFF2-40B4-BE49-F238E27FC236}">
                <a16:creationId xmlns:a16="http://schemas.microsoft.com/office/drawing/2014/main" id="{14AD7B94-5ABB-AA08-546C-470DA11F1855}"/>
              </a:ext>
            </a:extLst>
          </p:cNvPr>
          <p:cNvSpPr txBox="1"/>
          <p:nvPr/>
        </p:nvSpPr>
        <p:spPr>
          <a:xfrm>
            <a:off x="82276" y="19091"/>
            <a:ext cx="11658600" cy="56281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200"/>
              <a:buFont typeface="Arial"/>
              <a:buNone/>
            </a:pPr>
            <a:r>
              <a:rPr lang="en-US" sz="3200" b="1" dirty="0">
                <a:solidFill>
                  <a:schemeClr val="dk1"/>
                </a:solidFill>
                <a:latin typeface="Arial"/>
                <a:ea typeface="Arial"/>
                <a:cs typeface="Arial"/>
                <a:sym typeface="Arial"/>
              </a:rPr>
              <a:t>Allied Health Professions-Physics (Bundle B)</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a:extLst>
            <a:ext uri="{FF2B5EF4-FFF2-40B4-BE49-F238E27FC236}">
              <a16:creationId xmlns:a16="http://schemas.microsoft.com/office/drawing/2014/main" id="{BD673A72-EB95-4F3D-5A3F-090CE6C547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A9BDAE7-5AE4-8F6E-A5ED-1DD87F250069}"/>
              </a:ext>
            </a:extLst>
          </p:cNvPr>
          <p:cNvSpPr/>
          <p:nvPr/>
        </p:nvSpPr>
        <p:spPr>
          <a:xfrm>
            <a:off x="7637104" y="-15803"/>
            <a:ext cx="3500816" cy="6857999"/>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9D3041-35D6-AE86-D567-2EA943B97F81}"/>
              </a:ext>
            </a:extLst>
          </p:cNvPr>
          <p:cNvSpPr/>
          <p:nvPr/>
        </p:nvSpPr>
        <p:spPr>
          <a:xfrm>
            <a:off x="3639682" y="0"/>
            <a:ext cx="3122610" cy="6857999"/>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3" name="Straight Connector 322">
            <a:extLst>
              <a:ext uri="{FF2B5EF4-FFF2-40B4-BE49-F238E27FC236}">
                <a16:creationId xmlns:a16="http://schemas.microsoft.com/office/drawing/2014/main" id="{79E84B14-6A46-0F7F-D8D7-D2E7925731A1}"/>
              </a:ext>
            </a:extLst>
          </p:cNvPr>
          <p:cNvCxnSpPr>
            <a:cxnSpLocks/>
          </p:cNvCxnSpPr>
          <p:nvPr/>
        </p:nvCxnSpPr>
        <p:spPr>
          <a:xfrm>
            <a:off x="9387512" y="5276770"/>
            <a:ext cx="2476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4739BB-08AC-125D-DFE5-E5C8819F3DAB}"/>
              </a:ext>
            </a:extLst>
          </p:cNvPr>
          <p:cNvCxnSpPr>
            <a:cxnSpLocks/>
          </p:cNvCxnSpPr>
          <p:nvPr/>
        </p:nvCxnSpPr>
        <p:spPr>
          <a:xfrm>
            <a:off x="5234342" y="2000439"/>
            <a:ext cx="7889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4" name="Google Shape;334;p12">
            <a:extLst>
              <a:ext uri="{FF2B5EF4-FFF2-40B4-BE49-F238E27FC236}">
                <a16:creationId xmlns:a16="http://schemas.microsoft.com/office/drawing/2014/main" id="{C89593E1-6927-4FC2-39FE-09780249D3D1}"/>
              </a:ext>
            </a:extLst>
          </p:cNvPr>
          <p:cNvSpPr/>
          <p:nvPr/>
        </p:nvSpPr>
        <p:spPr>
          <a:xfrm rot="10800000">
            <a:off x="6548464" y="1553970"/>
            <a:ext cx="1376039" cy="3209958"/>
          </a:xfrm>
          <a:prstGeom prst="rightBrace">
            <a:avLst>
              <a:gd name="adj1" fmla="val 8333"/>
              <a:gd name="adj2"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3" name="Google Shape;108;p2">
            <a:extLst>
              <a:ext uri="{FF2B5EF4-FFF2-40B4-BE49-F238E27FC236}">
                <a16:creationId xmlns:a16="http://schemas.microsoft.com/office/drawing/2014/main" id="{CB875682-9C22-F410-CBF7-08D42F640C8B}"/>
              </a:ext>
            </a:extLst>
          </p:cNvPr>
          <p:cNvCxnSpPr>
            <a:cxnSpLocks/>
            <a:stCxn id="4" idx="3"/>
            <a:endCxn id="16" idx="1"/>
          </p:cNvCxnSpPr>
          <p:nvPr/>
        </p:nvCxnSpPr>
        <p:spPr>
          <a:xfrm flipV="1">
            <a:off x="3487565" y="1963770"/>
            <a:ext cx="779166" cy="637860"/>
          </a:xfrm>
          <a:prstGeom prst="bentConnector3">
            <a:avLst>
              <a:gd name="adj1" fmla="val 50000"/>
            </a:avLst>
          </a:prstGeom>
          <a:noFill/>
          <a:ln w="76200" cap="flat" cmpd="sng">
            <a:solidFill>
              <a:schemeClr val="accent2"/>
            </a:solidFill>
            <a:prstDash val="solid"/>
            <a:miter lim="800000"/>
            <a:headEnd type="none" w="sm" len="sm"/>
            <a:tailEnd type="triangle" w="med" len="med"/>
          </a:ln>
        </p:spPr>
      </p:cxnSp>
      <p:sp>
        <p:nvSpPr>
          <p:cNvPr id="34" name="Google Shape;321;p11">
            <a:extLst>
              <a:ext uri="{FF2B5EF4-FFF2-40B4-BE49-F238E27FC236}">
                <a16:creationId xmlns:a16="http://schemas.microsoft.com/office/drawing/2014/main" id="{05AF21A4-3122-BAB6-8198-3C447D8C077F}"/>
              </a:ext>
            </a:extLst>
          </p:cNvPr>
          <p:cNvSpPr txBox="1"/>
          <p:nvPr/>
        </p:nvSpPr>
        <p:spPr>
          <a:xfrm>
            <a:off x="66275" y="4017582"/>
            <a:ext cx="3421290" cy="122889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rPr>
              <a:t>ontact </a:t>
            </a:r>
            <a:r>
              <a:rPr lang="en-US" sz="1800" u="sng" dirty="0">
                <a:solidFill>
                  <a:srgbClr val="000000"/>
                </a:solidFill>
                <a:effectLst/>
                <a:latin typeface="Calibri" panose="020F0502020204030204" pitchFamily="34" charset="0"/>
                <a:ea typeface="Calibri" panose="020F0502020204030204" pitchFamily="34" charset="0"/>
                <a:hlinkClick r:id="rId3"/>
              </a:rPr>
              <a:t>math@csusb.edu</a:t>
            </a:r>
            <a:r>
              <a:rPr lang="en-US" sz="1800" dirty="0">
                <a:solidFill>
                  <a:srgbClr val="000000"/>
                </a:solidFill>
                <a:effectLst/>
                <a:latin typeface="Calibri" panose="020F0502020204030204" pitchFamily="34" charset="0"/>
                <a:ea typeface="Calibri" panose="020F0502020204030204" pitchFamily="34" charset="0"/>
              </a:rPr>
              <a:t> for information about Math related questions or ALEKS calculus placement test.</a:t>
            </a:r>
            <a:endParaRPr lang="en-US" sz="1800" dirty="0">
              <a:effectLst/>
              <a:latin typeface="Calibri" panose="020F0502020204030204" pitchFamily="34" charset="0"/>
              <a:ea typeface="Calibri" panose="020F0502020204030204" pitchFamily="34" charset="0"/>
            </a:endParaRPr>
          </a:p>
        </p:txBody>
      </p:sp>
      <p:sp>
        <p:nvSpPr>
          <p:cNvPr id="35" name="Google Shape;321;p11">
            <a:extLst>
              <a:ext uri="{FF2B5EF4-FFF2-40B4-BE49-F238E27FC236}">
                <a16:creationId xmlns:a16="http://schemas.microsoft.com/office/drawing/2014/main" id="{0104623C-BDE6-60CB-93BD-FB441E82455F}"/>
              </a:ext>
            </a:extLst>
          </p:cNvPr>
          <p:cNvSpPr txBox="1"/>
          <p:nvPr/>
        </p:nvSpPr>
        <p:spPr>
          <a:xfrm>
            <a:off x="66275" y="5480402"/>
            <a:ext cx="3421290" cy="923289"/>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sz="1800" dirty="0">
                <a:latin typeface="Calibri" panose="020F0502020204030204" pitchFamily="34" charset="0"/>
                <a:ea typeface="Calibri" panose="020F0502020204030204" pitchFamily="34" charset="0"/>
              </a:rPr>
              <a:t>C</a:t>
            </a:r>
            <a:r>
              <a:rPr lang="en-US" sz="1800" dirty="0">
                <a:solidFill>
                  <a:srgbClr val="000000"/>
                </a:solidFill>
                <a:effectLst/>
                <a:latin typeface="Calibri" panose="020F0502020204030204" pitchFamily="34" charset="0"/>
                <a:ea typeface="Calibri" panose="020F0502020204030204" pitchFamily="34" charset="0"/>
              </a:rPr>
              <a:t>ontact </a:t>
            </a:r>
            <a:r>
              <a:rPr lang="en-US" sz="1800" dirty="0">
                <a:latin typeface="Calibri" panose="020F0502020204030204" pitchFamily="34" charset="0"/>
                <a:ea typeface="Calibri" panose="020F0502020204030204" pitchFamily="34" charset="0"/>
              </a:rPr>
              <a:t>Chemistry</a:t>
            </a:r>
            <a:r>
              <a:rPr lang="en-US" sz="1800" dirty="0">
                <a:solidFill>
                  <a:srgbClr val="000000"/>
                </a:solidFill>
                <a:effectLst/>
                <a:latin typeface="Calibri" panose="020F0502020204030204" pitchFamily="34" charset="0"/>
                <a:ea typeface="Calibri" panose="020F0502020204030204" pitchFamily="34" charset="0"/>
              </a:rPr>
              <a:t> Department for information </a:t>
            </a:r>
            <a:r>
              <a:rPr lang="en-US" sz="1800" dirty="0">
                <a:latin typeface="Calibri" panose="020F0502020204030204" pitchFamily="34" charset="0"/>
                <a:ea typeface="Calibri" panose="020F0502020204030204" pitchFamily="34" charset="0"/>
              </a:rPr>
              <a:t>about</a:t>
            </a:r>
            <a:r>
              <a:rPr lang="en-US" sz="1800" dirty="0">
                <a:solidFill>
                  <a:srgbClr val="000000"/>
                </a:solidFill>
                <a:effectLst/>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Chemistry</a:t>
            </a:r>
            <a:r>
              <a:rPr lang="en-US" sz="1800" dirty="0">
                <a:solidFill>
                  <a:srgbClr val="000000"/>
                </a:solidFill>
                <a:effectLst/>
                <a:latin typeface="Calibri" panose="020F0502020204030204" pitchFamily="34" charset="0"/>
                <a:ea typeface="Calibri" panose="020F0502020204030204" pitchFamily="34" charset="0"/>
              </a:rPr>
              <a:t> related questions</a:t>
            </a:r>
            <a:endParaRPr lang="en-US" sz="1800" dirty="0">
              <a:effectLst/>
              <a:latin typeface="Calibri" panose="020F0502020204030204" pitchFamily="34" charset="0"/>
              <a:ea typeface="Calibri" panose="020F0502020204030204" pitchFamily="34" charset="0"/>
            </a:endParaRPr>
          </a:p>
        </p:txBody>
      </p:sp>
      <p:sp>
        <p:nvSpPr>
          <p:cNvPr id="4" name="Google Shape;321;p11">
            <a:extLst>
              <a:ext uri="{FF2B5EF4-FFF2-40B4-BE49-F238E27FC236}">
                <a16:creationId xmlns:a16="http://schemas.microsoft.com/office/drawing/2014/main" id="{CF0ED976-496C-3B7E-C033-40CD1A5D70A4}"/>
              </a:ext>
            </a:extLst>
          </p:cNvPr>
          <p:cNvSpPr txBox="1"/>
          <p:nvPr/>
        </p:nvSpPr>
        <p:spPr>
          <a:xfrm>
            <a:off x="66275" y="1447488"/>
            <a:ext cx="3421290" cy="2308284"/>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r>
              <a:rPr lang="en-US" sz="1800" dirty="0">
                <a:effectLst/>
                <a:latin typeface="Calibri" panose="020F0502020204030204" pitchFamily="34" charset="0"/>
                <a:ea typeface="Calibri" panose="020F0502020204030204" pitchFamily="34" charset="0"/>
              </a:rPr>
              <a:t>One year of high school chemistry and three years of high school mathematics or their equivalents and completion of or concurrent enrollment in one of the following: MATH 1401, MATH 1403, MATH 1601, MATH 1603, MATH 2210, or MATH 2220.</a:t>
            </a:r>
          </a:p>
        </p:txBody>
      </p:sp>
      <p:sp>
        <p:nvSpPr>
          <p:cNvPr id="5" name="Google Shape;343;p12"/>
          <p:cNvSpPr txBox="1"/>
          <p:nvPr/>
        </p:nvSpPr>
        <p:spPr>
          <a:xfrm>
            <a:off x="67242" y="-15804"/>
            <a:ext cx="3500816" cy="1343683"/>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4200"/>
              <a:buFont typeface="Arial"/>
              <a:buNone/>
            </a:pPr>
            <a:r>
              <a:rPr lang="en-US" sz="3200" b="1" dirty="0">
                <a:solidFill>
                  <a:schemeClr val="dk1"/>
                </a:solidFill>
                <a:latin typeface="Arial"/>
                <a:ea typeface="Arial"/>
                <a:cs typeface="Arial"/>
                <a:sym typeface="Arial"/>
              </a:rPr>
              <a:t>Allied Health Professions-</a:t>
            </a:r>
            <a:r>
              <a:rPr lang="en-US" sz="3200" b="1" dirty="0">
                <a:solidFill>
                  <a:schemeClr val="dk1"/>
                </a:solidFill>
              </a:rPr>
              <a:t>Chemistry</a:t>
            </a:r>
            <a:endParaRPr sz="3200" dirty="0"/>
          </a:p>
        </p:txBody>
      </p:sp>
      <p:cxnSp>
        <p:nvCxnSpPr>
          <p:cNvPr id="14" name="Straight Connector 13">
            <a:extLst>
              <a:ext uri="{FF2B5EF4-FFF2-40B4-BE49-F238E27FC236}">
                <a16:creationId xmlns:a16="http://schemas.microsoft.com/office/drawing/2014/main" id="{0BDC071F-F9AA-5291-DC3F-D6244FAA7D44}"/>
              </a:ext>
            </a:extLst>
          </p:cNvPr>
          <p:cNvCxnSpPr/>
          <p:nvPr/>
        </p:nvCxnSpPr>
        <p:spPr>
          <a:xfrm>
            <a:off x="4999885" y="2006176"/>
            <a:ext cx="3229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Google Shape;99;p2">
            <a:extLst>
              <a:ext uri="{FF2B5EF4-FFF2-40B4-BE49-F238E27FC236}">
                <a16:creationId xmlns:a16="http://schemas.microsoft.com/office/drawing/2014/main" id="{38B23DE5-1CCC-69D1-B818-93C165F5474B}"/>
              </a:ext>
            </a:extLst>
          </p:cNvPr>
          <p:cNvSpPr txBox="1"/>
          <p:nvPr/>
        </p:nvSpPr>
        <p:spPr>
          <a:xfrm>
            <a:off x="5237037" y="1643730"/>
            <a:ext cx="1098870" cy="640080"/>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2100L</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1</a:t>
            </a:r>
            <a:endParaRPr sz="1000" dirty="0"/>
          </a:p>
        </p:txBody>
      </p:sp>
      <p:sp>
        <p:nvSpPr>
          <p:cNvPr id="16" name="Google Shape;99;p2">
            <a:extLst>
              <a:ext uri="{FF2B5EF4-FFF2-40B4-BE49-F238E27FC236}">
                <a16:creationId xmlns:a16="http://schemas.microsoft.com/office/drawing/2014/main" id="{ED89464A-3BE0-6358-D671-DA15886B9AD8}"/>
              </a:ext>
            </a:extLst>
          </p:cNvPr>
          <p:cNvSpPr txBox="1"/>
          <p:nvPr/>
        </p:nvSpPr>
        <p:spPr>
          <a:xfrm>
            <a:off x="4266731" y="1643730"/>
            <a:ext cx="822960" cy="640080"/>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2100</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4</a:t>
            </a:r>
            <a:endParaRPr sz="1000" dirty="0"/>
          </a:p>
        </p:txBody>
      </p:sp>
      <p:cxnSp>
        <p:nvCxnSpPr>
          <p:cNvPr id="18" name="Straight Connector 17">
            <a:extLst>
              <a:ext uri="{FF2B5EF4-FFF2-40B4-BE49-F238E27FC236}">
                <a16:creationId xmlns:a16="http://schemas.microsoft.com/office/drawing/2014/main" id="{8E542761-F3EF-3FC2-E898-88C9DA14EA6F}"/>
              </a:ext>
            </a:extLst>
          </p:cNvPr>
          <p:cNvCxnSpPr/>
          <p:nvPr/>
        </p:nvCxnSpPr>
        <p:spPr>
          <a:xfrm>
            <a:off x="5298903" y="3190468"/>
            <a:ext cx="3229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Google Shape;99;p2">
            <a:extLst>
              <a:ext uri="{FF2B5EF4-FFF2-40B4-BE49-F238E27FC236}">
                <a16:creationId xmlns:a16="http://schemas.microsoft.com/office/drawing/2014/main" id="{83361AB7-4723-40CA-9FCB-1E777D10437D}"/>
              </a:ext>
            </a:extLst>
          </p:cNvPr>
          <p:cNvSpPr txBox="1"/>
          <p:nvPr/>
        </p:nvSpPr>
        <p:spPr>
          <a:xfrm>
            <a:off x="4581245" y="2866853"/>
            <a:ext cx="822960" cy="640080"/>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2200</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4</a:t>
            </a:r>
            <a:endParaRPr sz="1000" dirty="0"/>
          </a:p>
        </p:txBody>
      </p:sp>
      <p:sp>
        <p:nvSpPr>
          <p:cNvPr id="20" name="Google Shape;99;p2">
            <a:extLst>
              <a:ext uri="{FF2B5EF4-FFF2-40B4-BE49-F238E27FC236}">
                <a16:creationId xmlns:a16="http://schemas.microsoft.com/office/drawing/2014/main" id="{004ABBBA-3C69-D105-F74D-A31331F611F6}"/>
              </a:ext>
            </a:extLst>
          </p:cNvPr>
          <p:cNvSpPr txBox="1"/>
          <p:nvPr/>
        </p:nvSpPr>
        <p:spPr>
          <a:xfrm>
            <a:off x="5550034" y="2856787"/>
            <a:ext cx="1091932" cy="640080"/>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2200L</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1</a:t>
            </a:r>
            <a:endParaRPr sz="1000" dirty="0"/>
          </a:p>
        </p:txBody>
      </p:sp>
      <p:cxnSp>
        <p:nvCxnSpPr>
          <p:cNvPr id="24" name="Google Shape;108;p2">
            <a:extLst>
              <a:ext uri="{FF2B5EF4-FFF2-40B4-BE49-F238E27FC236}">
                <a16:creationId xmlns:a16="http://schemas.microsoft.com/office/drawing/2014/main" id="{D66164B6-955F-A4FD-9747-D8BD8096AD05}"/>
              </a:ext>
            </a:extLst>
          </p:cNvPr>
          <p:cNvCxnSpPr>
            <a:cxnSpLocks/>
            <a:stCxn id="15" idx="3"/>
            <a:endCxn id="19" idx="1"/>
          </p:cNvCxnSpPr>
          <p:nvPr/>
        </p:nvCxnSpPr>
        <p:spPr>
          <a:xfrm flipH="1">
            <a:off x="4581245" y="1963770"/>
            <a:ext cx="1754662" cy="1223123"/>
          </a:xfrm>
          <a:prstGeom prst="bentConnector5">
            <a:avLst>
              <a:gd name="adj1" fmla="val -13028"/>
              <a:gd name="adj2" fmla="val 50000"/>
              <a:gd name="adj3" fmla="val 128910"/>
            </a:avLst>
          </a:prstGeom>
          <a:noFill/>
          <a:ln w="76200" cap="flat" cmpd="sng">
            <a:solidFill>
              <a:srgbClr val="0070C0"/>
            </a:solidFill>
            <a:prstDash val="solid"/>
            <a:miter lim="800000"/>
            <a:headEnd type="none" w="sm" len="sm"/>
            <a:tailEnd type="triangle" w="med" len="med"/>
          </a:ln>
        </p:spPr>
      </p:cxnSp>
      <p:cxnSp>
        <p:nvCxnSpPr>
          <p:cNvPr id="48" name="Straight Connector 47">
            <a:extLst>
              <a:ext uri="{FF2B5EF4-FFF2-40B4-BE49-F238E27FC236}">
                <a16:creationId xmlns:a16="http://schemas.microsoft.com/office/drawing/2014/main" id="{6CC46751-0E43-B9F7-265C-5FA4CE04416A}"/>
              </a:ext>
            </a:extLst>
          </p:cNvPr>
          <p:cNvCxnSpPr>
            <a:cxnSpLocks/>
          </p:cNvCxnSpPr>
          <p:nvPr/>
        </p:nvCxnSpPr>
        <p:spPr>
          <a:xfrm flipH="1">
            <a:off x="8733912" y="1609858"/>
            <a:ext cx="22373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9" name="Google Shape;96;p2">
            <a:extLst>
              <a:ext uri="{FF2B5EF4-FFF2-40B4-BE49-F238E27FC236}">
                <a16:creationId xmlns:a16="http://schemas.microsoft.com/office/drawing/2014/main" id="{6C4A8ECF-7B0B-C2E4-7CF1-82707F2E4FA9}"/>
              </a:ext>
            </a:extLst>
          </p:cNvPr>
          <p:cNvSpPr txBox="1"/>
          <p:nvPr/>
        </p:nvSpPr>
        <p:spPr>
          <a:xfrm>
            <a:off x="7924505" y="1244574"/>
            <a:ext cx="822960" cy="707846"/>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2400</a:t>
            </a:r>
          </a:p>
          <a:p>
            <a:pPr marL="0" marR="0" lvl="0" indent="0" algn="r" rtl="0">
              <a:spcBef>
                <a:spcPts val="0"/>
              </a:spcBef>
              <a:spcAft>
                <a:spcPts val="0"/>
              </a:spcAft>
              <a:buNone/>
            </a:pPr>
            <a:r>
              <a:rPr lang="en-US" sz="1000" b="1" dirty="0">
                <a:solidFill>
                  <a:schemeClr val="dk1"/>
                </a:solidFill>
              </a:rPr>
              <a:t>3</a:t>
            </a:r>
            <a:endParaRPr sz="1000" dirty="0"/>
          </a:p>
        </p:txBody>
      </p:sp>
      <p:sp>
        <p:nvSpPr>
          <p:cNvPr id="50" name="Google Shape;96;p2">
            <a:extLst>
              <a:ext uri="{FF2B5EF4-FFF2-40B4-BE49-F238E27FC236}">
                <a16:creationId xmlns:a16="http://schemas.microsoft.com/office/drawing/2014/main" id="{FC2A0F85-F9E4-56CE-3C52-850AA523B544}"/>
              </a:ext>
            </a:extLst>
          </p:cNvPr>
          <p:cNvSpPr txBox="1"/>
          <p:nvPr/>
        </p:nvSpPr>
        <p:spPr>
          <a:xfrm>
            <a:off x="8969603" y="1269855"/>
            <a:ext cx="935673" cy="707846"/>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2400L</a:t>
            </a:r>
          </a:p>
          <a:p>
            <a:pPr marL="0" marR="0" lvl="0" indent="0" algn="r" rtl="0">
              <a:spcBef>
                <a:spcPts val="0"/>
              </a:spcBef>
              <a:spcAft>
                <a:spcPts val="0"/>
              </a:spcAft>
              <a:buNone/>
            </a:pPr>
            <a:r>
              <a:rPr lang="en-US" sz="1000" b="1" dirty="0">
                <a:solidFill>
                  <a:schemeClr val="dk1"/>
                </a:solidFill>
              </a:rPr>
              <a:t>1</a:t>
            </a:r>
            <a:endParaRPr sz="1000" dirty="0"/>
          </a:p>
        </p:txBody>
      </p:sp>
      <p:cxnSp>
        <p:nvCxnSpPr>
          <p:cNvPr id="52" name="Straight Connector 51">
            <a:extLst>
              <a:ext uri="{FF2B5EF4-FFF2-40B4-BE49-F238E27FC236}">
                <a16:creationId xmlns:a16="http://schemas.microsoft.com/office/drawing/2014/main" id="{FD57903C-0B8F-10D8-2AA1-4E3196D20D30}"/>
              </a:ext>
            </a:extLst>
          </p:cNvPr>
          <p:cNvCxnSpPr>
            <a:cxnSpLocks/>
          </p:cNvCxnSpPr>
          <p:nvPr/>
        </p:nvCxnSpPr>
        <p:spPr>
          <a:xfrm>
            <a:off x="9400449" y="2641424"/>
            <a:ext cx="24764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3" name="Google Shape;96;p2">
            <a:extLst>
              <a:ext uri="{FF2B5EF4-FFF2-40B4-BE49-F238E27FC236}">
                <a16:creationId xmlns:a16="http://schemas.microsoft.com/office/drawing/2014/main" id="{80F34D95-1355-F855-E8FA-A0D4C5D9AE05}"/>
              </a:ext>
            </a:extLst>
          </p:cNvPr>
          <p:cNvSpPr txBox="1"/>
          <p:nvPr/>
        </p:nvSpPr>
        <p:spPr>
          <a:xfrm>
            <a:off x="8577489" y="2287501"/>
            <a:ext cx="822960" cy="707846"/>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a:t>
            </a:r>
            <a:r>
              <a:rPr lang="en-US" sz="2000" b="1" dirty="0">
                <a:solidFill>
                  <a:schemeClr val="dk1"/>
                </a:solidFill>
              </a:rPr>
              <a:t>5</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54" name="Google Shape;96;p2">
            <a:extLst>
              <a:ext uri="{FF2B5EF4-FFF2-40B4-BE49-F238E27FC236}">
                <a16:creationId xmlns:a16="http://schemas.microsoft.com/office/drawing/2014/main" id="{7375F4C6-00A1-3CE6-CDFF-CE8427B0BF69}"/>
              </a:ext>
            </a:extLst>
          </p:cNvPr>
          <p:cNvSpPr txBox="1"/>
          <p:nvPr/>
        </p:nvSpPr>
        <p:spPr>
          <a:xfrm>
            <a:off x="9648096" y="2280051"/>
            <a:ext cx="935673" cy="707846"/>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Chem</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2500L</a:t>
            </a:r>
          </a:p>
          <a:p>
            <a:pPr marL="0" marR="0" lvl="0" indent="0" algn="r" rtl="0">
              <a:spcBef>
                <a:spcPts val="0"/>
              </a:spcBef>
              <a:spcAft>
                <a:spcPts val="0"/>
              </a:spcAft>
              <a:buNone/>
            </a:pPr>
            <a:r>
              <a:rPr lang="en-US" sz="1000" b="1" dirty="0">
                <a:solidFill>
                  <a:schemeClr val="dk1"/>
                </a:solidFill>
              </a:rPr>
              <a:t>1</a:t>
            </a:r>
            <a:endParaRPr sz="1000" dirty="0"/>
          </a:p>
        </p:txBody>
      </p:sp>
      <p:cxnSp>
        <p:nvCxnSpPr>
          <p:cNvPr id="56" name="Google Shape;108;p2">
            <a:extLst>
              <a:ext uri="{FF2B5EF4-FFF2-40B4-BE49-F238E27FC236}">
                <a16:creationId xmlns:a16="http://schemas.microsoft.com/office/drawing/2014/main" id="{08BF02BE-8E61-0BCF-C5A4-235A35ECDDFD}"/>
              </a:ext>
            </a:extLst>
          </p:cNvPr>
          <p:cNvCxnSpPr>
            <a:cxnSpLocks/>
            <a:stCxn id="50" idx="3"/>
            <a:endCxn id="53" idx="1"/>
          </p:cNvCxnSpPr>
          <p:nvPr/>
        </p:nvCxnSpPr>
        <p:spPr>
          <a:xfrm flipH="1">
            <a:off x="8577489" y="1623778"/>
            <a:ext cx="1327787" cy="1017646"/>
          </a:xfrm>
          <a:prstGeom prst="bentConnector5">
            <a:avLst>
              <a:gd name="adj1" fmla="val -17217"/>
              <a:gd name="adj2" fmla="val 50000"/>
              <a:gd name="adj3" fmla="val 132982"/>
            </a:avLst>
          </a:prstGeom>
          <a:noFill/>
          <a:ln w="76200" cap="flat" cmpd="sng">
            <a:solidFill>
              <a:srgbClr val="0070C0"/>
            </a:solidFill>
            <a:prstDash val="solid"/>
            <a:miter lim="800000"/>
            <a:headEnd type="none" w="sm" len="sm"/>
            <a:tailEnd type="triangle" w="med" len="med"/>
          </a:ln>
        </p:spPr>
      </p:cxnSp>
      <p:sp>
        <p:nvSpPr>
          <p:cNvPr id="320" name="Google Shape;334;p12">
            <a:extLst>
              <a:ext uri="{FF2B5EF4-FFF2-40B4-BE49-F238E27FC236}">
                <a16:creationId xmlns:a16="http://schemas.microsoft.com/office/drawing/2014/main" id="{FE6B2C38-A597-38C6-A87B-4C39EC17E139}"/>
              </a:ext>
            </a:extLst>
          </p:cNvPr>
          <p:cNvSpPr/>
          <p:nvPr/>
        </p:nvSpPr>
        <p:spPr>
          <a:xfrm rot="10800000">
            <a:off x="7863705" y="4223827"/>
            <a:ext cx="749259" cy="1080201"/>
          </a:xfrm>
          <a:prstGeom prst="rightBrace">
            <a:avLst>
              <a:gd name="adj1" fmla="val 8333"/>
              <a:gd name="adj2" fmla="val 50000"/>
            </a:avLst>
          </a:prstGeom>
          <a:no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96;p2">
            <a:extLst>
              <a:ext uri="{FF2B5EF4-FFF2-40B4-BE49-F238E27FC236}">
                <a16:creationId xmlns:a16="http://schemas.microsoft.com/office/drawing/2014/main" id="{209D54DB-F064-DAD2-09DC-96EC46180F0E}"/>
              </a:ext>
            </a:extLst>
          </p:cNvPr>
          <p:cNvSpPr txBox="1"/>
          <p:nvPr/>
        </p:nvSpPr>
        <p:spPr>
          <a:xfrm>
            <a:off x="8577489" y="3888920"/>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2010</a:t>
            </a:r>
          </a:p>
          <a:p>
            <a:pPr marL="0" marR="0" lvl="0" indent="0" algn="r" rtl="0">
              <a:spcBef>
                <a:spcPts val="0"/>
              </a:spcBef>
              <a:spcAft>
                <a:spcPts val="0"/>
              </a:spcAft>
              <a:buNone/>
            </a:pPr>
            <a:r>
              <a:rPr lang="en-US" sz="1000" b="1" dirty="0">
                <a:solidFill>
                  <a:schemeClr val="dk1"/>
                </a:solidFill>
              </a:rPr>
              <a:t>5</a:t>
            </a:r>
            <a:endParaRPr sz="1000" dirty="0"/>
          </a:p>
        </p:txBody>
      </p:sp>
      <p:cxnSp>
        <p:nvCxnSpPr>
          <p:cNvPr id="321" name="Straight Connector 320">
            <a:extLst>
              <a:ext uri="{FF2B5EF4-FFF2-40B4-BE49-F238E27FC236}">
                <a16:creationId xmlns:a16="http://schemas.microsoft.com/office/drawing/2014/main" id="{626C2959-38E0-F753-AD1A-BFF7FB397475}"/>
              </a:ext>
            </a:extLst>
          </p:cNvPr>
          <p:cNvCxnSpPr>
            <a:cxnSpLocks/>
          </p:cNvCxnSpPr>
          <p:nvPr/>
        </p:nvCxnSpPr>
        <p:spPr>
          <a:xfrm>
            <a:off x="9394634" y="4223827"/>
            <a:ext cx="24764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22" name="Google Shape;96;p2">
            <a:extLst>
              <a:ext uri="{FF2B5EF4-FFF2-40B4-BE49-F238E27FC236}">
                <a16:creationId xmlns:a16="http://schemas.microsoft.com/office/drawing/2014/main" id="{657E8E3A-9D19-F457-6E74-1179FE248D15}"/>
              </a:ext>
            </a:extLst>
          </p:cNvPr>
          <p:cNvSpPr txBox="1"/>
          <p:nvPr/>
        </p:nvSpPr>
        <p:spPr>
          <a:xfrm>
            <a:off x="9642501" y="4922847"/>
            <a:ext cx="822740" cy="73510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3300</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4</a:t>
            </a:r>
            <a:endParaRPr sz="1000" dirty="0"/>
          </a:p>
        </p:txBody>
      </p:sp>
      <p:sp>
        <p:nvSpPr>
          <p:cNvPr id="324" name="Google Shape;96;p2">
            <a:extLst>
              <a:ext uri="{FF2B5EF4-FFF2-40B4-BE49-F238E27FC236}">
                <a16:creationId xmlns:a16="http://schemas.microsoft.com/office/drawing/2014/main" id="{570E6ADD-F848-1C95-699A-AFA720F2DB88}"/>
              </a:ext>
            </a:extLst>
          </p:cNvPr>
          <p:cNvSpPr txBox="1"/>
          <p:nvPr/>
        </p:nvSpPr>
        <p:spPr>
          <a:xfrm>
            <a:off x="9642281" y="3888920"/>
            <a:ext cx="822960" cy="707846"/>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2020</a:t>
            </a:r>
          </a:p>
          <a:p>
            <a:pPr marL="0" marR="0" lvl="0" indent="0" algn="r" rtl="0">
              <a:spcBef>
                <a:spcPts val="0"/>
              </a:spcBef>
              <a:spcAft>
                <a:spcPts val="0"/>
              </a:spcAft>
              <a:buNone/>
            </a:pPr>
            <a:r>
              <a:rPr lang="en-US" sz="1000" b="1" dirty="0">
                <a:solidFill>
                  <a:schemeClr val="dk1"/>
                </a:solidFill>
              </a:rPr>
              <a:t>5</a:t>
            </a:r>
            <a:endParaRPr sz="1000" dirty="0"/>
          </a:p>
        </p:txBody>
      </p:sp>
      <p:sp>
        <p:nvSpPr>
          <p:cNvPr id="3" name="Google Shape;90;p2">
            <a:extLst>
              <a:ext uri="{FF2B5EF4-FFF2-40B4-BE49-F238E27FC236}">
                <a16:creationId xmlns:a16="http://schemas.microsoft.com/office/drawing/2014/main" id="{14CE038E-3C91-BF49-B801-821600EFC615}"/>
              </a:ext>
            </a:extLst>
          </p:cNvPr>
          <p:cNvSpPr txBox="1"/>
          <p:nvPr/>
        </p:nvSpPr>
        <p:spPr>
          <a:xfrm>
            <a:off x="3867417" y="1377597"/>
            <a:ext cx="2906833"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General Chemistry 1 &amp; 2 with Labs</a:t>
            </a:r>
            <a:endParaRPr dirty="0"/>
          </a:p>
        </p:txBody>
      </p:sp>
      <p:sp>
        <p:nvSpPr>
          <p:cNvPr id="7" name="Google Shape;90;p2">
            <a:extLst>
              <a:ext uri="{FF2B5EF4-FFF2-40B4-BE49-F238E27FC236}">
                <a16:creationId xmlns:a16="http://schemas.microsoft.com/office/drawing/2014/main" id="{46A96012-4988-D3E7-AC1D-DE87D13ED3CE}"/>
              </a:ext>
            </a:extLst>
          </p:cNvPr>
          <p:cNvSpPr txBox="1"/>
          <p:nvPr/>
        </p:nvSpPr>
        <p:spPr>
          <a:xfrm>
            <a:off x="7644226" y="546040"/>
            <a:ext cx="3500816" cy="338514"/>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chemeClr val="dk1"/>
                </a:solidFill>
                <a:latin typeface="Arial"/>
                <a:ea typeface="Arial"/>
                <a:cs typeface="Arial"/>
                <a:sym typeface="Arial"/>
              </a:rPr>
              <a:t>Electives</a:t>
            </a:r>
            <a:endParaRPr sz="1600" dirty="0"/>
          </a:p>
        </p:txBody>
      </p:sp>
      <p:sp>
        <p:nvSpPr>
          <p:cNvPr id="11" name="Google Shape;90;p2">
            <a:extLst>
              <a:ext uri="{FF2B5EF4-FFF2-40B4-BE49-F238E27FC236}">
                <a16:creationId xmlns:a16="http://schemas.microsoft.com/office/drawing/2014/main" id="{4E960B63-53B6-2445-EC14-8B2FD9792928}"/>
              </a:ext>
            </a:extLst>
          </p:cNvPr>
          <p:cNvSpPr txBox="1"/>
          <p:nvPr/>
        </p:nvSpPr>
        <p:spPr>
          <a:xfrm>
            <a:off x="7727403" y="986370"/>
            <a:ext cx="2407168"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Organic Chemistry 1 &amp; 2 with Labs</a:t>
            </a:r>
            <a:endParaRPr dirty="0"/>
          </a:p>
        </p:txBody>
      </p:sp>
      <p:sp>
        <p:nvSpPr>
          <p:cNvPr id="12" name="Google Shape;90;p2">
            <a:extLst>
              <a:ext uri="{FF2B5EF4-FFF2-40B4-BE49-F238E27FC236}">
                <a16:creationId xmlns:a16="http://schemas.microsoft.com/office/drawing/2014/main" id="{E0F6124A-8223-CDFE-76FA-74143607E2E6}"/>
              </a:ext>
            </a:extLst>
          </p:cNvPr>
          <p:cNvSpPr txBox="1"/>
          <p:nvPr/>
        </p:nvSpPr>
        <p:spPr>
          <a:xfrm>
            <a:off x="3639682" y="546040"/>
            <a:ext cx="3122610" cy="338514"/>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rPr>
              <a:t>Core</a:t>
            </a:r>
            <a:r>
              <a:rPr lang="en-US" sz="1000" b="1" dirty="0">
                <a:solidFill>
                  <a:schemeClr val="dk1"/>
                </a:solidFill>
              </a:rPr>
              <a:t> </a:t>
            </a:r>
          </a:p>
        </p:txBody>
      </p:sp>
      <p:sp>
        <p:nvSpPr>
          <p:cNvPr id="17" name="Google Shape;90;p2">
            <a:extLst>
              <a:ext uri="{FF2B5EF4-FFF2-40B4-BE49-F238E27FC236}">
                <a16:creationId xmlns:a16="http://schemas.microsoft.com/office/drawing/2014/main" id="{1751DCBA-AF7C-CD3E-388F-92DCB99495A4}"/>
              </a:ext>
            </a:extLst>
          </p:cNvPr>
          <p:cNvSpPr txBox="1"/>
          <p:nvPr/>
        </p:nvSpPr>
        <p:spPr>
          <a:xfrm>
            <a:off x="8577489" y="3638184"/>
            <a:ext cx="1834235"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Principles of Biology 1 &amp; 2</a:t>
            </a:r>
            <a:endParaRPr dirty="0"/>
          </a:p>
        </p:txBody>
      </p:sp>
      <p:sp>
        <p:nvSpPr>
          <p:cNvPr id="21" name="Google Shape;90;p2">
            <a:extLst>
              <a:ext uri="{FF2B5EF4-FFF2-40B4-BE49-F238E27FC236}">
                <a16:creationId xmlns:a16="http://schemas.microsoft.com/office/drawing/2014/main" id="{EFE12084-A2B4-9BC2-BDB4-77C130F39A89}"/>
              </a:ext>
            </a:extLst>
          </p:cNvPr>
          <p:cNvSpPr txBox="1"/>
          <p:nvPr/>
        </p:nvSpPr>
        <p:spPr>
          <a:xfrm>
            <a:off x="8488751" y="4676666"/>
            <a:ext cx="988245"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Microbiology</a:t>
            </a:r>
            <a:endParaRPr lang="en-US" dirty="0"/>
          </a:p>
        </p:txBody>
      </p:sp>
      <p:sp>
        <p:nvSpPr>
          <p:cNvPr id="22" name="Google Shape;90;p2">
            <a:extLst>
              <a:ext uri="{FF2B5EF4-FFF2-40B4-BE49-F238E27FC236}">
                <a16:creationId xmlns:a16="http://schemas.microsoft.com/office/drawing/2014/main" id="{5AF5B62B-91A1-9A07-80D2-0C6F0C992F4C}"/>
              </a:ext>
            </a:extLst>
          </p:cNvPr>
          <p:cNvSpPr txBox="1"/>
          <p:nvPr/>
        </p:nvSpPr>
        <p:spPr>
          <a:xfrm>
            <a:off x="9518457" y="4676666"/>
            <a:ext cx="988245"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Genetics</a:t>
            </a:r>
            <a:endParaRPr lang="en-US" dirty="0"/>
          </a:p>
        </p:txBody>
      </p:sp>
      <p:sp>
        <p:nvSpPr>
          <p:cNvPr id="63" name="Google Shape;96;p2">
            <a:extLst>
              <a:ext uri="{FF2B5EF4-FFF2-40B4-BE49-F238E27FC236}">
                <a16:creationId xmlns:a16="http://schemas.microsoft.com/office/drawing/2014/main" id="{444AFF2A-8E3E-A450-6EFA-1F2FDE1FB7BF}"/>
              </a:ext>
            </a:extLst>
          </p:cNvPr>
          <p:cNvSpPr txBox="1"/>
          <p:nvPr/>
        </p:nvSpPr>
        <p:spPr>
          <a:xfrm>
            <a:off x="8612965" y="4922847"/>
            <a:ext cx="822740" cy="735105"/>
          </a:xfrm>
          <a:prstGeom prst="rect">
            <a:avLst/>
          </a:prstGeom>
          <a:solidFill>
            <a:schemeClr val="accent1">
              <a:lumMod val="20000"/>
              <a:lumOff val="80000"/>
            </a:schemeClr>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2200</a:t>
            </a:r>
          </a:p>
          <a:p>
            <a:pPr marL="0" marR="0" lvl="0" indent="0" algn="r" rtl="0">
              <a:spcBef>
                <a:spcPts val="0"/>
              </a:spcBef>
              <a:spcAft>
                <a:spcPts val="0"/>
              </a:spcAft>
              <a:buNone/>
            </a:pPr>
            <a:r>
              <a:rPr lang="en-US" sz="1000" b="1" dirty="0">
                <a:solidFill>
                  <a:schemeClr val="dk1"/>
                </a:solidFill>
              </a:rPr>
              <a:t>4</a:t>
            </a:r>
            <a:endParaRPr sz="1000" dirty="0"/>
          </a:p>
        </p:txBody>
      </p:sp>
    </p:spTree>
    <p:extLst>
      <p:ext uri="{BB962C8B-B14F-4D97-AF65-F5344CB8AC3E}">
        <p14:creationId xmlns:p14="http://schemas.microsoft.com/office/powerpoint/2010/main" val="87925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9"/>
        <p:cNvGrpSpPr/>
        <p:nvPr/>
      </p:nvGrpSpPr>
      <p:grpSpPr>
        <a:xfrm>
          <a:off x="0" y="0"/>
          <a:ext cx="0" cy="0"/>
          <a:chOff x="0" y="0"/>
          <a:chExt cx="0" cy="0"/>
        </a:xfrm>
      </p:grpSpPr>
      <p:sp>
        <p:nvSpPr>
          <p:cNvPr id="178" name="Rectangle 177">
            <a:extLst>
              <a:ext uri="{FF2B5EF4-FFF2-40B4-BE49-F238E27FC236}">
                <a16:creationId xmlns:a16="http://schemas.microsoft.com/office/drawing/2014/main" id="{5889BF8F-C5D2-9E3E-CFD1-937DF0BA76C6}"/>
              </a:ext>
            </a:extLst>
          </p:cNvPr>
          <p:cNvSpPr/>
          <p:nvPr/>
        </p:nvSpPr>
        <p:spPr>
          <a:xfrm>
            <a:off x="0" y="856231"/>
            <a:ext cx="1961935" cy="600177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DE53722-43C3-780E-57AE-ECD7EA9B1C98}"/>
              </a:ext>
            </a:extLst>
          </p:cNvPr>
          <p:cNvSpPr/>
          <p:nvPr/>
        </p:nvSpPr>
        <p:spPr>
          <a:xfrm>
            <a:off x="8118763" y="0"/>
            <a:ext cx="4100603" cy="6858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EBD61B0-0F6B-0EDB-C440-602C2E4D6671}"/>
              </a:ext>
            </a:extLst>
          </p:cNvPr>
          <p:cNvSpPr/>
          <p:nvPr/>
        </p:nvSpPr>
        <p:spPr>
          <a:xfrm>
            <a:off x="2499141" y="0"/>
            <a:ext cx="2802673"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90;p2">
            <a:extLst>
              <a:ext uri="{FF2B5EF4-FFF2-40B4-BE49-F238E27FC236}">
                <a16:creationId xmlns:a16="http://schemas.microsoft.com/office/drawing/2014/main" id="{1DC7C57A-808A-9D39-9852-9D370768E826}"/>
              </a:ext>
            </a:extLst>
          </p:cNvPr>
          <p:cNvSpPr txBox="1"/>
          <p:nvPr/>
        </p:nvSpPr>
        <p:spPr>
          <a:xfrm>
            <a:off x="-8862" y="859809"/>
            <a:ext cx="1961935"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Lower-division (12 units)</a:t>
            </a:r>
            <a:endParaRPr lang="en-US" sz="1000" b="1" dirty="0">
              <a:solidFill>
                <a:schemeClr val="dk1"/>
              </a:solidFill>
              <a:latin typeface="Arial"/>
              <a:ea typeface="Arial"/>
              <a:cs typeface="Arial"/>
              <a:sym typeface="Arial"/>
            </a:endParaRPr>
          </a:p>
        </p:txBody>
      </p:sp>
      <p:sp>
        <p:nvSpPr>
          <p:cNvPr id="23" name="Google Shape;90;p2">
            <a:extLst>
              <a:ext uri="{FF2B5EF4-FFF2-40B4-BE49-F238E27FC236}">
                <a16:creationId xmlns:a16="http://schemas.microsoft.com/office/drawing/2014/main" id="{F10EA13E-6001-E5EF-32E3-6FC02C176332}"/>
              </a:ext>
            </a:extLst>
          </p:cNvPr>
          <p:cNvSpPr txBox="1"/>
          <p:nvPr/>
        </p:nvSpPr>
        <p:spPr>
          <a:xfrm>
            <a:off x="2592223" y="6376"/>
            <a:ext cx="2573169"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Upper-division (23 units)</a:t>
            </a:r>
            <a:endParaRPr dirty="0"/>
          </a:p>
        </p:txBody>
      </p:sp>
      <p:sp>
        <p:nvSpPr>
          <p:cNvPr id="94" name="Google Shape;94;p2"/>
          <p:cNvSpPr txBox="1">
            <a:spLocks noGrp="1"/>
          </p:cNvSpPr>
          <p:nvPr>
            <p:ph type="title"/>
          </p:nvPr>
        </p:nvSpPr>
        <p:spPr>
          <a:xfrm>
            <a:off x="1681" y="6376"/>
            <a:ext cx="2573169" cy="7931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1800" b="1" dirty="0">
                <a:latin typeface="Arial"/>
                <a:cs typeface="Arial"/>
                <a:sym typeface="Arial"/>
              </a:rPr>
              <a:t>Physical Education &amp; Adapted Physical Education</a:t>
            </a:r>
            <a:endParaRPr sz="1800" dirty="0"/>
          </a:p>
        </p:txBody>
      </p:sp>
      <p:sp>
        <p:nvSpPr>
          <p:cNvPr id="95" name="Google Shape;95;p2">
            <a:hlinkClick r:id="rId3"/>
          </p:cNvPr>
          <p:cNvSpPr txBox="1"/>
          <p:nvPr/>
        </p:nvSpPr>
        <p:spPr>
          <a:xfrm>
            <a:off x="729814" y="1178784"/>
            <a:ext cx="822960" cy="64008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000" b="1" dirty="0">
                <a:solidFill>
                  <a:schemeClr val="dk1"/>
                </a:solidFill>
                <a:latin typeface="Arial"/>
                <a:ea typeface="Arial"/>
                <a:cs typeface="Arial"/>
                <a:sym typeface="Arial"/>
              </a:rPr>
              <a:t>2230</a:t>
            </a:r>
            <a:endParaRPr sz="2000" dirty="0"/>
          </a:p>
          <a:p>
            <a:pPr marL="0" marR="0" lvl="0" indent="0" algn="r" rtl="0">
              <a:spcBef>
                <a:spcPts val="0"/>
              </a:spcBef>
              <a:spcAft>
                <a:spcPts val="0"/>
              </a:spcAft>
              <a:buNone/>
            </a:pPr>
            <a:r>
              <a:rPr lang="en-US" sz="1000" b="1" dirty="0"/>
              <a:t>4</a:t>
            </a:r>
            <a:endParaRPr sz="1000" b="1" dirty="0"/>
          </a:p>
        </p:txBody>
      </p:sp>
      <p:sp>
        <p:nvSpPr>
          <p:cNvPr id="96" name="Google Shape;96;p2">
            <a:hlinkClick r:id="rId4"/>
          </p:cNvPr>
          <p:cNvSpPr txBox="1"/>
          <p:nvPr/>
        </p:nvSpPr>
        <p:spPr>
          <a:xfrm>
            <a:off x="10840483" y="856231"/>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2650</a:t>
            </a:r>
          </a:p>
          <a:p>
            <a:pPr marL="0" marR="0" lvl="0" indent="0" algn="r" rtl="0">
              <a:spcBef>
                <a:spcPts val="0"/>
              </a:spcBef>
              <a:spcAft>
                <a:spcPts val="0"/>
              </a:spcAft>
              <a:buNone/>
            </a:pPr>
            <a:r>
              <a:rPr lang="en-US" sz="1000" b="1" dirty="0">
                <a:solidFill>
                  <a:schemeClr val="dk1"/>
                </a:solidFill>
              </a:rPr>
              <a:t>3</a:t>
            </a:r>
            <a:endParaRPr sz="1000" dirty="0"/>
          </a:p>
        </p:txBody>
      </p:sp>
      <p:sp>
        <p:nvSpPr>
          <p:cNvPr id="97" name="Google Shape;97;p2">
            <a:hlinkClick r:id="rId5"/>
          </p:cNvPr>
          <p:cNvSpPr txBox="1"/>
          <p:nvPr/>
        </p:nvSpPr>
        <p:spPr>
          <a:xfrm>
            <a:off x="10840287" y="1766956"/>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3300</a:t>
            </a:r>
          </a:p>
          <a:p>
            <a:pPr marL="0" marR="0" lvl="0" indent="0" algn="r" rtl="0">
              <a:spcBef>
                <a:spcPts val="0"/>
              </a:spcBef>
              <a:spcAft>
                <a:spcPts val="0"/>
              </a:spcAft>
              <a:buNone/>
            </a:pPr>
            <a:r>
              <a:rPr lang="en-US" sz="1000" b="1" dirty="0">
                <a:solidFill>
                  <a:schemeClr val="dk1"/>
                </a:solidFill>
              </a:rPr>
              <a:t>3</a:t>
            </a:r>
            <a:endParaRPr sz="1000" dirty="0"/>
          </a:p>
        </p:txBody>
      </p:sp>
      <p:sp>
        <p:nvSpPr>
          <p:cNvPr id="93" name="Google Shape;93;p2">
            <a:hlinkClick r:id="rId6"/>
          </p:cNvPr>
          <p:cNvSpPr txBox="1"/>
          <p:nvPr/>
        </p:nvSpPr>
        <p:spPr>
          <a:xfrm>
            <a:off x="10835628" y="4411037"/>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4720</a:t>
            </a:r>
          </a:p>
          <a:p>
            <a:pPr marL="0" marR="0" lvl="0" indent="0" algn="r" rtl="0">
              <a:spcBef>
                <a:spcPts val="0"/>
              </a:spcBef>
              <a:spcAft>
                <a:spcPts val="0"/>
              </a:spcAft>
              <a:buNone/>
            </a:pPr>
            <a:r>
              <a:rPr lang="en-US" sz="1000" b="1" dirty="0">
                <a:solidFill>
                  <a:schemeClr val="dk1"/>
                </a:solidFill>
              </a:rPr>
              <a:t>3</a:t>
            </a:r>
            <a:endParaRPr sz="1000" dirty="0"/>
          </a:p>
        </p:txBody>
      </p:sp>
      <p:sp>
        <p:nvSpPr>
          <p:cNvPr id="102" name="Google Shape;102;p2">
            <a:hlinkClick r:id="rId7"/>
          </p:cNvPr>
          <p:cNvSpPr txBox="1"/>
          <p:nvPr/>
        </p:nvSpPr>
        <p:spPr>
          <a:xfrm>
            <a:off x="10835778" y="5287442"/>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4730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104" name="Google Shape;104;p2"/>
          <p:cNvCxnSpPr>
            <a:cxnSpLocks/>
            <a:stCxn id="95" idx="2"/>
          </p:cNvCxnSpPr>
          <p:nvPr/>
        </p:nvCxnSpPr>
        <p:spPr>
          <a:xfrm>
            <a:off x="1141294" y="1818864"/>
            <a:ext cx="1897" cy="463244"/>
          </a:xfrm>
          <a:prstGeom prst="straightConnector1">
            <a:avLst/>
          </a:prstGeom>
          <a:noFill/>
          <a:ln w="76200" cap="flat" cmpd="sng">
            <a:solidFill>
              <a:srgbClr val="FF66CC"/>
            </a:solidFill>
            <a:prstDash val="solid"/>
            <a:miter lim="800000"/>
            <a:headEnd type="none" w="sm" len="sm"/>
            <a:tailEnd type="triangle" w="med" len="med"/>
          </a:ln>
        </p:spPr>
      </p:cxnSp>
      <p:cxnSp>
        <p:nvCxnSpPr>
          <p:cNvPr id="108" name="Google Shape;108;p2"/>
          <p:cNvCxnSpPr>
            <a:cxnSpLocks/>
            <a:endCxn id="258" idx="1"/>
          </p:cNvCxnSpPr>
          <p:nvPr/>
        </p:nvCxnSpPr>
        <p:spPr>
          <a:xfrm>
            <a:off x="1497539" y="2868086"/>
            <a:ext cx="2510973" cy="2004769"/>
          </a:xfrm>
          <a:prstGeom prst="bentConnector3">
            <a:avLst>
              <a:gd name="adj1" fmla="val 25976"/>
            </a:avLst>
          </a:prstGeom>
          <a:noFill/>
          <a:ln w="76200" cap="flat" cmpd="sng">
            <a:solidFill>
              <a:schemeClr val="accent2"/>
            </a:solidFill>
            <a:prstDash val="solid"/>
            <a:miter lim="800000"/>
            <a:headEnd type="none" w="sm" len="sm"/>
            <a:tailEnd type="triangle" w="med" len="med"/>
          </a:ln>
        </p:spPr>
      </p:cxnSp>
      <p:cxnSp>
        <p:nvCxnSpPr>
          <p:cNvPr id="111" name="Google Shape;111;p2"/>
          <p:cNvCxnSpPr>
            <a:cxnSpLocks/>
            <a:stCxn id="247" idx="3"/>
            <a:endCxn id="248" idx="1"/>
          </p:cNvCxnSpPr>
          <p:nvPr/>
        </p:nvCxnSpPr>
        <p:spPr>
          <a:xfrm>
            <a:off x="1682700" y="3623643"/>
            <a:ext cx="1211338" cy="570021"/>
          </a:xfrm>
          <a:prstGeom prst="bentConnector3">
            <a:avLst>
              <a:gd name="adj1" fmla="val 50000"/>
            </a:avLst>
          </a:prstGeom>
          <a:noFill/>
          <a:ln w="76200" cap="flat" cmpd="sng">
            <a:solidFill>
              <a:schemeClr val="accent6"/>
            </a:solidFill>
            <a:prstDash val="solid"/>
            <a:miter lim="800000"/>
            <a:headEnd type="none" w="sm" len="sm"/>
            <a:tailEnd type="triangle" w="med" len="med"/>
          </a:ln>
        </p:spPr>
      </p:cxnSp>
      <p:cxnSp>
        <p:nvCxnSpPr>
          <p:cNvPr id="112" name="Google Shape;112;p2"/>
          <p:cNvCxnSpPr>
            <a:cxnSpLocks/>
            <a:stCxn id="313" idx="3"/>
            <a:endCxn id="319" idx="1"/>
          </p:cNvCxnSpPr>
          <p:nvPr/>
        </p:nvCxnSpPr>
        <p:spPr>
          <a:xfrm>
            <a:off x="9191068" y="1188754"/>
            <a:ext cx="1655784" cy="5287045"/>
          </a:xfrm>
          <a:prstGeom prst="bentConnector3">
            <a:avLst>
              <a:gd name="adj1" fmla="val 13668"/>
            </a:avLst>
          </a:prstGeom>
          <a:noFill/>
          <a:ln w="76200" cap="flat" cmpd="sng">
            <a:solidFill>
              <a:srgbClr val="FF0000"/>
            </a:solidFill>
            <a:prstDash val="solid"/>
            <a:miter lim="800000"/>
            <a:headEnd type="none" w="sm" len="sm"/>
            <a:tailEnd type="triangle" w="med" len="med"/>
          </a:ln>
        </p:spPr>
      </p:cxnSp>
      <p:cxnSp>
        <p:nvCxnSpPr>
          <p:cNvPr id="113" name="Google Shape;113;p2"/>
          <p:cNvCxnSpPr>
            <a:cxnSpLocks/>
            <a:stCxn id="252" idx="3"/>
            <a:endCxn id="319" idx="1"/>
          </p:cNvCxnSpPr>
          <p:nvPr/>
        </p:nvCxnSpPr>
        <p:spPr>
          <a:xfrm>
            <a:off x="3790496" y="1176271"/>
            <a:ext cx="7056356" cy="5299528"/>
          </a:xfrm>
          <a:prstGeom prst="bentConnector3">
            <a:avLst>
              <a:gd name="adj1" fmla="val 50000"/>
            </a:avLst>
          </a:prstGeom>
          <a:noFill/>
          <a:ln w="76200" cap="flat" cmpd="sng">
            <a:solidFill>
              <a:srgbClr val="FF0000"/>
            </a:solidFill>
            <a:prstDash val="solid"/>
            <a:miter lim="800000"/>
            <a:headEnd type="none" w="sm" len="sm"/>
            <a:tailEnd type="triangle" w="med" len="med"/>
          </a:ln>
        </p:spPr>
      </p:cxnSp>
      <p:sp>
        <p:nvSpPr>
          <p:cNvPr id="117" name="Google Shape;117;p2">
            <a:hlinkClick r:id="rId8"/>
          </p:cNvPr>
          <p:cNvSpPr txBox="1"/>
          <p:nvPr/>
        </p:nvSpPr>
        <p:spPr>
          <a:xfrm>
            <a:off x="10848882" y="2721636"/>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3</a:t>
            </a:r>
            <a:r>
              <a:rPr lang="en-US" sz="2000" b="1" dirty="0">
                <a:solidFill>
                  <a:schemeClr val="dk1"/>
                </a:solidFill>
                <a:latin typeface="Arial"/>
                <a:ea typeface="Arial"/>
                <a:cs typeface="Arial"/>
                <a:sym typeface="Arial"/>
              </a:rPr>
              <a:t>320</a:t>
            </a:r>
          </a:p>
          <a:p>
            <a:pPr marL="0" marR="0" lvl="0" indent="0" algn="r" rtl="0">
              <a:spcBef>
                <a:spcPts val="0"/>
              </a:spcBef>
              <a:spcAft>
                <a:spcPts val="0"/>
              </a:spcAft>
              <a:buNone/>
            </a:pPr>
            <a:r>
              <a:rPr lang="en-US" sz="1000" b="1" dirty="0">
                <a:solidFill>
                  <a:schemeClr val="dk1"/>
                </a:solidFill>
              </a:rPr>
              <a:t>3</a:t>
            </a:r>
            <a:endParaRPr sz="1000" dirty="0"/>
          </a:p>
        </p:txBody>
      </p:sp>
      <p:sp>
        <p:nvSpPr>
          <p:cNvPr id="212" name="Google Shape;96;p2">
            <a:hlinkClick r:id="rId9"/>
            <a:extLst>
              <a:ext uri="{FF2B5EF4-FFF2-40B4-BE49-F238E27FC236}">
                <a16:creationId xmlns:a16="http://schemas.microsoft.com/office/drawing/2014/main" id="{97C4777B-B604-EF77-881F-BF12DC7373BD}"/>
              </a:ext>
            </a:extLst>
          </p:cNvPr>
          <p:cNvSpPr txBox="1"/>
          <p:nvPr/>
        </p:nvSpPr>
        <p:spPr>
          <a:xfrm>
            <a:off x="9781748" y="3154291"/>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2620</a:t>
            </a:r>
          </a:p>
          <a:p>
            <a:pPr marL="0" marR="0" lvl="0" indent="0" algn="r" rtl="0">
              <a:spcBef>
                <a:spcPts val="0"/>
              </a:spcBef>
              <a:spcAft>
                <a:spcPts val="0"/>
              </a:spcAft>
              <a:buNone/>
            </a:pPr>
            <a:r>
              <a:rPr lang="en-US" sz="1000" b="1" dirty="0">
                <a:solidFill>
                  <a:schemeClr val="dk1"/>
                </a:solidFill>
              </a:rPr>
              <a:t>3</a:t>
            </a:r>
            <a:endParaRPr sz="1000" dirty="0"/>
          </a:p>
        </p:txBody>
      </p:sp>
      <p:sp>
        <p:nvSpPr>
          <p:cNvPr id="213" name="Google Shape;96;p2">
            <a:hlinkClick r:id="rId10"/>
            <a:extLst>
              <a:ext uri="{FF2B5EF4-FFF2-40B4-BE49-F238E27FC236}">
                <a16:creationId xmlns:a16="http://schemas.microsoft.com/office/drawing/2014/main" id="{DF6B94B8-73E4-9FA6-A8C6-6958BEBBE554}"/>
              </a:ext>
            </a:extLst>
          </p:cNvPr>
          <p:cNvSpPr txBox="1"/>
          <p:nvPr/>
        </p:nvSpPr>
        <p:spPr>
          <a:xfrm>
            <a:off x="9773869" y="4824915"/>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2640</a:t>
            </a:r>
          </a:p>
          <a:p>
            <a:pPr marL="0" marR="0" lvl="0" indent="0" algn="r" rtl="0">
              <a:spcBef>
                <a:spcPts val="0"/>
              </a:spcBef>
              <a:spcAft>
                <a:spcPts val="0"/>
              </a:spcAft>
              <a:buNone/>
            </a:pPr>
            <a:r>
              <a:rPr lang="en-US" sz="1000" b="1" dirty="0">
                <a:solidFill>
                  <a:schemeClr val="dk1"/>
                </a:solidFill>
              </a:rPr>
              <a:t>3</a:t>
            </a:r>
            <a:endParaRPr sz="1000" dirty="0"/>
          </a:p>
        </p:txBody>
      </p:sp>
      <p:sp>
        <p:nvSpPr>
          <p:cNvPr id="214" name="Google Shape;96;p2">
            <a:hlinkClick r:id="rId11"/>
            <a:extLst>
              <a:ext uri="{FF2B5EF4-FFF2-40B4-BE49-F238E27FC236}">
                <a16:creationId xmlns:a16="http://schemas.microsoft.com/office/drawing/2014/main" id="{65F3EDCF-651E-AD38-16CE-5AC8EB0BC1DF}"/>
              </a:ext>
            </a:extLst>
          </p:cNvPr>
          <p:cNvSpPr txBox="1"/>
          <p:nvPr/>
        </p:nvSpPr>
        <p:spPr>
          <a:xfrm>
            <a:off x="10838411" y="3556615"/>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333</a:t>
            </a:r>
            <a:r>
              <a:rPr lang="en-US" sz="20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107" name="Google Shape;107;p2"/>
          <p:cNvCxnSpPr>
            <a:cxnSpLocks/>
            <a:endCxn id="97" idx="1"/>
          </p:cNvCxnSpPr>
          <p:nvPr/>
        </p:nvCxnSpPr>
        <p:spPr>
          <a:xfrm>
            <a:off x="3808438" y="1965576"/>
            <a:ext cx="7031849" cy="155303"/>
          </a:xfrm>
          <a:prstGeom prst="bentConnector3">
            <a:avLst>
              <a:gd name="adj1" fmla="val 57145"/>
            </a:avLst>
          </a:prstGeom>
          <a:noFill/>
          <a:ln w="76200" cap="flat" cmpd="sng">
            <a:solidFill>
              <a:srgbClr val="FF66CC"/>
            </a:solidFill>
            <a:prstDash val="solid"/>
            <a:miter lim="800000"/>
            <a:headEnd type="none" w="sm" len="sm"/>
            <a:tailEnd type="triangle" w="med" len="med"/>
          </a:ln>
        </p:spPr>
      </p:cxnSp>
      <p:cxnSp>
        <p:nvCxnSpPr>
          <p:cNvPr id="106" name="Google Shape;106;p2"/>
          <p:cNvCxnSpPr>
            <a:cxnSpLocks/>
            <a:stCxn id="3" idx="3"/>
            <a:endCxn id="315" idx="1"/>
          </p:cNvCxnSpPr>
          <p:nvPr/>
        </p:nvCxnSpPr>
        <p:spPr>
          <a:xfrm>
            <a:off x="6627618" y="486788"/>
            <a:ext cx="3165370" cy="2074168"/>
          </a:xfrm>
          <a:prstGeom prst="bentConnector3">
            <a:avLst>
              <a:gd name="adj1" fmla="val 50000"/>
            </a:avLst>
          </a:prstGeom>
          <a:noFill/>
          <a:ln w="76200" cap="flat" cmpd="sng">
            <a:solidFill>
              <a:schemeClr val="accent1"/>
            </a:solidFill>
            <a:prstDash val="solid"/>
            <a:miter lim="800000"/>
            <a:headEnd type="none" w="sm" len="sm"/>
            <a:tailEnd type="triangle" w="med" len="med"/>
          </a:ln>
        </p:spPr>
      </p:cxnSp>
      <p:sp>
        <p:nvSpPr>
          <p:cNvPr id="105" name="Google Shape;105;p2">
            <a:hlinkClick r:id="rId12"/>
          </p:cNvPr>
          <p:cNvSpPr txBox="1"/>
          <p:nvPr/>
        </p:nvSpPr>
        <p:spPr>
          <a:xfrm>
            <a:off x="719548" y="2304367"/>
            <a:ext cx="822960" cy="64008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000" b="1" dirty="0">
                <a:solidFill>
                  <a:schemeClr val="dk1"/>
                </a:solidFill>
                <a:latin typeface="Arial"/>
                <a:ea typeface="Arial"/>
                <a:cs typeface="Arial"/>
                <a:sym typeface="Arial"/>
              </a:rPr>
              <a:t>2240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313" name="Google Shape;103;p2">
            <a:hlinkClick r:id="rId13"/>
            <a:extLst>
              <a:ext uri="{FF2B5EF4-FFF2-40B4-BE49-F238E27FC236}">
                <a16:creationId xmlns:a16="http://schemas.microsoft.com/office/drawing/2014/main" id="{5AE65527-326F-A9A8-02B7-81BACD82B089}"/>
              </a:ext>
            </a:extLst>
          </p:cNvPr>
          <p:cNvSpPr txBox="1"/>
          <p:nvPr/>
        </p:nvSpPr>
        <p:spPr>
          <a:xfrm>
            <a:off x="8368108" y="834831"/>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2540</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t>2</a:t>
            </a:r>
            <a:endParaRPr sz="1000" b="1" dirty="0"/>
          </a:p>
        </p:txBody>
      </p:sp>
      <p:sp>
        <p:nvSpPr>
          <p:cNvPr id="314" name="Google Shape;103;p2">
            <a:hlinkClick r:id="rId14"/>
            <a:extLst>
              <a:ext uri="{FF2B5EF4-FFF2-40B4-BE49-F238E27FC236}">
                <a16:creationId xmlns:a16="http://schemas.microsoft.com/office/drawing/2014/main" id="{1522B31F-7CBE-AE17-B02C-DC567ABBAD6F}"/>
              </a:ext>
            </a:extLst>
          </p:cNvPr>
          <p:cNvSpPr txBox="1"/>
          <p:nvPr/>
        </p:nvSpPr>
        <p:spPr>
          <a:xfrm>
            <a:off x="9775207" y="1282370"/>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2611</a:t>
            </a:r>
            <a:endParaRPr lang="en-US" sz="2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2</a:t>
            </a:r>
            <a:endParaRPr sz="1000" dirty="0"/>
          </a:p>
        </p:txBody>
      </p:sp>
      <p:sp>
        <p:nvSpPr>
          <p:cNvPr id="315" name="Google Shape;103;p2">
            <a:hlinkClick r:id="rId15"/>
            <a:extLst>
              <a:ext uri="{FF2B5EF4-FFF2-40B4-BE49-F238E27FC236}">
                <a16:creationId xmlns:a16="http://schemas.microsoft.com/office/drawing/2014/main" id="{EECF5E2A-C83E-352D-1BF4-9B717911CFF1}"/>
              </a:ext>
            </a:extLst>
          </p:cNvPr>
          <p:cNvSpPr txBox="1"/>
          <p:nvPr/>
        </p:nvSpPr>
        <p:spPr>
          <a:xfrm>
            <a:off x="9792988" y="2207033"/>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2612</a:t>
            </a:r>
          </a:p>
          <a:p>
            <a:pPr marL="0" marR="0" lvl="0" indent="0" algn="r" rtl="0">
              <a:spcBef>
                <a:spcPts val="0"/>
              </a:spcBef>
              <a:spcAft>
                <a:spcPts val="0"/>
              </a:spcAft>
              <a:buNone/>
            </a:pPr>
            <a:r>
              <a:rPr lang="en-US" sz="1000" b="1" dirty="0">
                <a:solidFill>
                  <a:schemeClr val="dk1"/>
                </a:solidFill>
              </a:rPr>
              <a:t>2</a:t>
            </a:r>
            <a:endParaRPr sz="1000" dirty="0"/>
          </a:p>
        </p:txBody>
      </p:sp>
      <p:sp>
        <p:nvSpPr>
          <p:cNvPr id="316" name="Google Shape;103;p2">
            <a:hlinkClick r:id="rId16"/>
            <a:extLst>
              <a:ext uri="{FF2B5EF4-FFF2-40B4-BE49-F238E27FC236}">
                <a16:creationId xmlns:a16="http://schemas.microsoft.com/office/drawing/2014/main" id="{49622F60-02A0-C3CF-17A5-DA270D2DA5F7}"/>
              </a:ext>
            </a:extLst>
          </p:cNvPr>
          <p:cNvSpPr txBox="1"/>
          <p:nvPr/>
        </p:nvSpPr>
        <p:spPr>
          <a:xfrm>
            <a:off x="9784916" y="3979263"/>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2630</a:t>
            </a:r>
          </a:p>
          <a:p>
            <a:pPr marL="0" marR="0" lvl="0" indent="0" algn="r" rtl="0">
              <a:spcBef>
                <a:spcPts val="0"/>
              </a:spcBef>
              <a:spcAft>
                <a:spcPts val="0"/>
              </a:spcAft>
              <a:buNone/>
            </a:pPr>
            <a:r>
              <a:rPr lang="en-US" sz="1000" b="1" dirty="0">
                <a:solidFill>
                  <a:schemeClr val="dk1"/>
                </a:solidFill>
              </a:rPr>
              <a:t>3</a:t>
            </a:r>
            <a:endParaRPr sz="1000" dirty="0"/>
          </a:p>
        </p:txBody>
      </p:sp>
      <p:sp>
        <p:nvSpPr>
          <p:cNvPr id="319" name="Google Shape;102;p2">
            <a:hlinkClick r:id="rId17"/>
            <a:extLst>
              <a:ext uri="{FF2B5EF4-FFF2-40B4-BE49-F238E27FC236}">
                <a16:creationId xmlns:a16="http://schemas.microsoft.com/office/drawing/2014/main" id="{3E9B1659-1CC1-CE86-BB30-3644FD923329}"/>
              </a:ext>
            </a:extLst>
          </p:cNvPr>
          <p:cNvSpPr txBox="1"/>
          <p:nvPr/>
        </p:nvSpPr>
        <p:spPr>
          <a:xfrm>
            <a:off x="10846852" y="6121876"/>
            <a:ext cx="822960" cy="707846"/>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4900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91" name="Google Shape;91;p2"/>
          <p:cNvCxnSpPr>
            <a:cxnSpLocks/>
            <a:stCxn id="253" idx="3"/>
            <a:endCxn id="117" idx="1"/>
          </p:cNvCxnSpPr>
          <p:nvPr/>
        </p:nvCxnSpPr>
        <p:spPr>
          <a:xfrm>
            <a:off x="3801702" y="1965576"/>
            <a:ext cx="7047180" cy="1109983"/>
          </a:xfrm>
          <a:prstGeom prst="bentConnector3">
            <a:avLst>
              <a:gd name="adj1" fmla="val 56987"/>
            </a:avLst>
          </a:prstGeom>
          <a:noFill/>
          <a:ln w="76200" cap="flat" cmpd="sng">
            <a:solidFill>
              <a:srgbClr val="FF66CC"/>
            </a:solidFill>
            <a:prstDash val="solid"/>
            <a:miter lim="800000"/>
            <a:headEnd type="none" w="sm" len="sm"/>
            <a:tailEnd type="triangle" w="med" len="med"/>
          </a:ln>
        </p:spPr>
      </p:cxnSp>
      <p:sp>
        <p:nvSpPr>
          <p:cNvPr id="247" name="Google Shape;98;p2">
            <a:extLst>
              <a:ext uri="{FF2B5EF4-FFF2-40B4-BE49-F238E27FC236}">
                <a16:creationId xmlns:a16="http://schemas.microsoft.com/office/drawing/2014/main" id="{0E136CF6-ACBB-325D-9CC5-A6984140656A}"/>
              </a:ext>
            </a:extLst>
          </p:cNvPr>
          <p:cNvSpPr txBox="1"/>
          <p:nvPr/>
        </p:nvSpPr>
        <p:spPr>
          <a:xfrm>
            <a:off x="676860" y="3303603"/>
            <a:ext cx="1005840" cy="640080"/>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ctr" rtl="0">
              <a:spcBef>
                <a:spcPts val="0"/>
              </a:spcBef>
              <a:spcAft>
                <a:spcPts val="0"/>
              </a:spcAft>
              <a:buNone/>
            </a:pPr>
            <a:r>
              <a:rPr lang="en-US" sz="2000" b="1" dirty="0">
                <a:solidFill>
                  <a:schemeClr val="dk1"/>
                </a:solidFill>
                <a:latin typeface="Arial"/>
                <a:ea typeface="Arial"/>
                <a:cs typeface="Arial"/>
                <a:sym typeface="Arial"/>
              </a:rPr>
              <a:t>GE B4</a:t>
            </a:r>
          </a:p>
          <a:p>
            <a:pPr marL="0" marR="0" lvl="0" indent="0" algn="r" rtl="0">
              <a:spcBef>
                <a:spcPts val="0"/>
              </a:spcBef>
              <a:spcAft>
                <a:spcPts val="0"/>
              </a:spcAft>
              <a:buNone/>
            </a:pPr>
            <a:r>
              <a:rPr lang="en-US" sz="1000" b="1" dirty="0">
                <a:solidFill>
                  <a:schemeClr val="dk1"/>
                </a:solidFill>
              </a:rPr>
              <a:t>3</a:t>
            </a:r>
            <a:endParaRPr lang="en-US" sz="1000" dirty="0"/>
          </a:p>
        </p:txBody>
      </p:sp>
      <p:sp>
        <p:nvSpPr>
          <p:cNvPr id="248" name="Google Shape;100;p2">
            <a:hlinkClick r:id="rId18"/>
            <a:extLst>
              <a:ext uri="{FF2B5EF4-FFF2-40B4-BE49-F238E27FC236}">
                <a16:creationId xmlns:a16="http://schemas.microsoft.com/office/drawing/2014/main" id="{66F87E00-06B3-3E18-83F3-65423F2999FB}"/>
              </a:ext>
            </a:extLst>
          </p:cNvPr>
          <p:cNvSpPr txBox="1"/>
          <p:nvPr/>
        </p:nvSpPr>
        <p:spPr>
          <a:xfrm>
            <a:off x="2894038" y="3873624"/>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3700</a:t>
            </a:r>
          </a:p>
          <a:p>
            <a:pPr marL="0" marR="0" lvl="0" indent="0" algn="r" rtl="0">
              <a:spcBef>
                <a:spcPts val="0"/>
              </a:spcBef>
              <a:spcAft>
                <a:spcPts val="0"/>
              </a:spcAft>
              <a:buNone/>
            </a:pPr>
            <a:r>
              <a:rPr lang="en-US" sz="1000" b="1" dirty="0">
                <a:solidFill>
                  <a:schemeClr val="dk1"/>
                </a:solidFill>
              </a:rPr>
              <a:t>3</a:t>
            </a:r>
            <a:endParaRPr sz="1000" dirty="0"/>
          </a:p>
        </p:txBody>
      </p:sp>
      <p:sp>
        <p:nvSpPr>
          <p:cNvPr id="249" name="Google Shape;97;p2">
            <a:hlinkClick r:id="rId19"/>
            <a:extLst>
              <a:ext uri="{FF2B5EF4-FFF2-40B4-BE49-F238E27FC236}">
                <a16:creationId xmlns:a16="http://schemas.microsoft.com/office/drawing/2014/main" id="{9BF800A4-ACF2-F3AF-E397-FDD4B98A5C67}"/>
              </a:ext>
            </a:extLst>
          </p:cNvPr>
          <p:cNvSpPr txBox="1"/>
          <p:nvPr/>
        </p:nvSpPr>
        <p:spPr>
          <a:xfrm>
            <a:off x="265005" y="4153393"/>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2100</a:t>
            </a:r>
          </a:p>
          <a:p>
            <a:pPr marL="0" marR="0" lvl="0" indent="0" algn="r" rtl="0">
              <a:spcBef>
                <a:spcPts val="0"/>
              </a:spcBef>
              <a:spcAft>
                <a:spcPts val="0"/>
              </a:spcAft>
              <a:buNone/>
            </a:pPr>
            <a:r>
              <a:rPr lang="en-US" sz="1000" b="1" dirty="0">
                <a:solidFill>
                  <a:schemeClr val="dk1"/>
                </a:solidFill>
              </a:rPr>
              <a:t>3</a:t>
            </a:r>
            <a:endParaRPr sz="1000" dirty="0"/>
          </a:p>
        </p:txBody>
      </p:sp>
      <p:sp>
        <p:nvSpPr>
          <p:cNvPr id="250" name="Google Shape;97;p2">
            <a:hlinkClick r:id="rId20"/>
            <a:extLst>
              <a:ext uri="{FF2B5EF4-FFF2-40B4-BE49-F238E27FC236}">
                <a16:creationId xmlns:a16="http://schemas.microsoft.com/office/drawing/2014/main" id="{96122687-8CF3-B2A3-1D2F-84A0539416D8}"/>
              </a:ext>
            </a:extLst>
          </p:cNvPr>
          <p:cNvSpPr txBox="1"/>
          <p:nvPr/>
        </p:nvSpPr>
        <p:spPr>
          <a:xfrm>
            <a:off x="265005" y="5103305"/>
            <a:ext cx="82296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2700</a:t>
            </a:r>
          </a:p>
          <a:p>
            <a:pPr marL="0" marR="0" lvl="0" indent="0" algn="r" rtl="0">
              <a:spcBef>
                <a:spcPts val="0"/>
              </a:spcBef>
              <a:spcAft>
                <a:spcPts val="0"/>
              </a:spcAft>
              <a:buNone/>
            </a:pPr>
            <a:r>
              <a:rPr lang="en-US" sz="1000" b="1" dirty="0">
                <a:solidFill>
                  <a:schemeClr val="dk1"/>
                </a:solidFill>
              </a:rPr>
              <a:t>3</a:t>
            </a:r>
            <a:endParaRPr sz="1000" dirty="0"/>
          </a:p>
        </p:txBody>
      </p:sp>
      <p:sp>
        <p:nvSpPr>
          <p:cNvPr id="251" name="Google Shape;97;p2">
            <a:extLst>
              <a:ext uri="{FF2B5EF4-FFF2-40B4-BE49-F238E27FC236}">
                <a16:creationId xmlns:a16="http://schemas.microsoft.com/office/drawing/2014/main" id="{CB20F9C7-EB50-3C17-8E0C-3EF4C9259F39}"/>
              </a:ext>
            </a:extLst>
          </p:cNvPr>
          <p:cNvSpPr txBox="1"/>
          <p:nvPr/>
        </p:nvSpPr>
        <p:spPr>
          <a:xfrm>
            <a:off x="265005" y="5989551"/>
            <a:ext cx="118872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Activity</a:t>
            </a:r>
          </a:p>
          <a:p>
            <a:pPr marL="0" marR="0" lvl="0" indent="0" algn="r" rtl="0">
              <a:spcBef>
                <a:spcPts val="0"/>
              </a:spcBef>
              <a:spcAft>
                <a:spcPts val="0"/>
              </a:spcAft>
              <a:buNone/>
            </a:pPr>
            <a:r>
              <a:rPr lang="en-US" sz="1000" b="1" dirty="0">
                <a:solidFill>
                  <a:schemeClr val="dk1"/>
                </a:solidFill>
              </a:rPr>
              <a:t>2</a:t>
            </a:r>
            <a:endParaRPr sz="1000" dirty="0"/>
          </a:p>
        </p:txBody>
      </p:sp>
      <p:sp>
        <p:nvSpPr>
          <p:cNvPr id="252" name="Google Shape;92;p2">
            <a:hlinkClick r:id="rId21"/>
            <a:extLst>
              <a:ext uri="{FF2B5EF4-FFF2-40B4-BE49-F238E27FC236}">
                <a16:creationId xmlns:a16="http://schemas.microsoft.com/office/drawing/2014/main" id="{109EF36B-A33F-E2D0-43D0-129B9FEDD0BB}"/>
              </a:ext>
            </a:extLst>
          </p:cNvPr>
          <p:cNvSpPr txBox="1"/>
          <p:nvPr/>
        </p:nvSpPr>
        <p:spPr>
          <a:xfrm>
            <a:off x="2876096" y="856231"/>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Aft>
                <a:spcPts val="0"/>
              </a:spcAft>
              <a:buNone/>
            </a:pPr>
            <a:r>
              <a:rPr lang="en-US" sz="2000" b="1" dirty="0">
                <a:solidFill>
                  <a:schemeClr val="dk1"/>
                </a:solidFill>
                <a:latin typeface="Arial"/>
                <a:ea typeface="Arial"/>
                <a:cs typeface="Arial"/>
                <a:sym typeface="Arial"/>
              </a:rPr>
              <a:t>3100</a:t>
            </a:r>
          </a:p>
          <a:p>
            <a:pPr marL="0" marR="0" lvl="0" indent="0" algn="r" rtl="0">
              <a:spcAft>
                <a:spcPts val="0"/>
              </a:spcAft>
              <a:buNone/>
            </a:pPr>
            <a:r>
              <a:rPr lang="en-US" sz="1000" b="1" dirty="0">
                <a:solidFill>
                  <a:schemeClr val="dk1"/>
                </a:solidFill>
              </a:rPr>
              <a:t>3</a:t>
            </a:r>
            <a:endParaRPr sz="1000" dirty="0"/>
          </a:p>
        </p:txBody>
      </p:sp>
      <p:sp>
        <p:nvSpPr>
          <p:cNvPr id="253" name="Google Shape;92;p2">
            <a:hlinkClick r:id="rId22"/>
            <a:extLst>
              <a:ext uri="{FF2B5EF4-FFF2-40B4-BE49-F238E27FC236}">
                <a16:creationId xmlns:a16="http://schemas.microsoft.com/office/drawing/2014/main" id="{174E41C0-B5E5-6592-E0AF-4AC5E2198B9F}"/>
              </a:ext>
            </a:extLst>
          </p:cNvPr>
          <p:cNvSpPr txBox="1"/>
          <p:nvPr/>
        </p:nvSpPr>
        <p:spPr>
          <a:xfrm>
            <a:off x="2887302" y="1645536"/>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3400</a:t>
            </a:r>
          </a:p>
          <a:p>
            <a:pPr marL="0" marR="0" lvl="0" indent="0" algn="r" rtl="0">
              <a:spcBef>
                <a:spcPts val="0"/>
              </a:spcBef>
              <a:spcAft>
                <a:spcPts val="0"/>
              </a:spcAft>
              <a:buNone/>
            </a:pPr>
            <a:r>
              <a:rPr lang="en-US" sz="1000" b="1" dirty="0">
                <a:solidFill>
                  <a:schemeClr val="dk1"/>
                </a:solidFill>
              </a:rPr>
              <a:t>3</a:t>
            </a:r>
            <a:endParaRPr sz="1000" dirty="0"/>
          </a:p>
        </p:txBody>
      </p:sp>
      <p:sp>
        <p:nvSpPr>
          <p:cNvPr id="254" name="Google Shape;92;p2">
            <a:hlinkClick r:id="rId23"/>
            <a:extLst>
              <a:ext uri="{FF2B5EF4-FFF2-40B4-BE49-F238E27FC236}">
                <a16:creationId xmlns:a16="http://schemas.microsoft.com/office/drawing/2014/main" id="{2F431431-210E-CD10-D1D1-C4F63A6017FE}"/>
              </a:ext>
            </a:extLst>
          </p:cNvPr>
          <p:cNvSpPr txBox="1"/>
          <p:nvPr/>
        </p:nvSpPr>
        <p:spPr>
          <a:xfrm>
            <a:off x="2876096" y="2846606"/>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3500</a:t>
            </a:r>
          </a:p>
          <a:p>
            <a:pPr marL="0" marR="0" lvl="0" indent="0" algn="r" rtl="0">
              <a:spcBef>
                <a:spcPts val="0"/>
              </a:spcBef>
              <a:spcAft>
                <a:spcPts val="0"/>
              </a:spcAft>
              <a:buNone/>
            </a:pPr>
            <a:r>
              <a:rPr lang="en-US" sz="1000" b="1" dirty="0">
                <a:solidFill>
                  <a:schemeClr val="dk1"/>
                </a:solidFill>
              </a:rPr>
              <a:t>3</a:t>
            </a:r>
            <a:endParaRPr sz="1000" dirty="0"/>
          </a:p>
        </p:txBody>
      </p:sp>
      <p:sp>
        <p:nvSpPr>
          <p:cNvPr id="255" name="Google Shape;100;p2">
            <a:hlinkClick r:id="rId24"/>
            <a:extLst>
              <a:ext uri="{FF2B5EF4-FFF2-40B4-BE49-F238E27FC236}">
                <a16:creationId xmlns:a16="http://schemas.microsoft.com/office/drawing/2014/main" id="{45879393-56F8-1407-1F68-5D7DE31B8E62}"/>
              </a:ext>
            </a:extLst>
          </p:cNvPr>
          <p:cNvSpPr txBox="1"/>
          <p:nvPr/>
        </p:nvSpPr>
        <p:spPr>
          <a:xfrm>
            <a:off x="2894038" y="5210360"/>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rPr>
              <a:t>41</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56" name="Google Shape;100;p2">
            <a:hlinkClick r:id="rId25"/>
            <a:extLst>
              <a:ext uri="{FF2B5EF4-FFF2-40B4-BE49-F238E27FC236}">
                <a16:creationId xmlns:a16="http://schemas.microsoft.com/office/drawing/2014/main" id="{E65C975D-4D89-46DA-9684-BA2C43CA7EC2}"/>
              </a:ext>
            </a:extLst>
          </p:cNvPr>
          <p:cNvSpPr txBox="1"/>
          <p:nvPr/>
        </p:nvSpPr>
        <p:spPr>
          <a:xfrm>
            <a:off x="2894038" y="5971069"/>
            <a:ext cx="914400"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42</a:t>
            </a:r>
            <a:r>
              <a:rPr lang="en-US" sz="20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1</a:t>
            </a:r>
            <a:endParaRPr sz="1000" dirty="0"/>
          </a:p>
        </p:txBody>
      </p:sp>
      <p:sp>
        <p:nvSpPr>
          <p:cNvPr id="257" name="Google Shape;92;p2">
            <a:hlinkClick r:id="rId26"/>
            <a:extLst>
              <a:ext uri="{FF2B5EF4-FFF2-40B4-BE49-F238E27FC236}">
                <a16:creationId xmlns:a16="http://schemas.microsoft.com/office/drawing/2014/main" id="{C396F2F4-895A-DC19-6AF1-90A861B67728}"/>
              </a:ext>
            </a:extLst>
          </p:cNvPr>
          <p:cNvSpPr txBox="1"/>
          <p:nvPr/>
        </p:nvSpPr>
        <p:spPr>
          <a:xfrm>
            <a:off x="3970224" y="2243248"/>
            <a:ext cx="986881"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dirty="0">
                <a:solidFill>
                  <a:schemeClr val="dk1"/>
                </a:solidFill>
                <a:latin typeface="Arial"/>
                <a:ea typeface="Arial"/>
                <a:cs typeface="Arial"/>
                <a:sym typeface="Arial"/>
              </a:rPr>
              <a:t>3200</a:t>
            </a:r>
          </a:p>
          <a:p>
            <a:pPr marL="0" marR="0" lvl="0" indent="0" algn="r" rtl="0">
              <a:spcBef>
                <a:spcPts val="0"/>
              </a:spcBef>
              <a:spcAft>
                <a:spcPts val="0"/>
              </a:spcAft>
              <a:buNone/>
            </a:pPr>
            <a:r>
              <a:rPr lang="en-US" sz="1000" b="1" dirty="0">
                <a:solidFill>
                  <a:schemeClr val="dk1"/>
                </a:solidFill>
              </a:rPr>
              <a:t>3</a:t>
            </a:r>
            <a:endParaRPr sz="1000" dirty="0"/>
          </a:p>
        </p:txBody>
      </p:sp>
      <p:sp>
        <p:nvSpPr>
          <p:cNvPr id="258" name="Google Shape;109;p2">
            <a:hlinkClick r:id="rId27"/>
            <a:extLst>
              <a:ext uri="{FF2B5EF4-FFF2-40B4-BE49-F238E27FC236}">
                <a16:creationId xmlns:a16="http://schemas.microsoft.com/office/drawing/2014/main" id="{8A47C6CA-4CBA-954A-0ADD-A0E11C9AD7DF}"/>
              </a:ext>
            </a:extLst>
          </p:cNvPr>
          <p:cNvSpPr txBox="1"/>
          <p:nvPr/>
        </p:nvSpPr>
        <p:spPr>
          <a:xfrm>
            <a:off x="4008512" y="4552815"/>
            <a:ext cx="1013882" cy="640080"/>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lang="en-US"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latin typeface="Arial"/>
                <a:ea typeface="Arial"/>
                <a:cs typeface="Arial"/>
                <a:sym typeface="Arial"/>
              </a:rPr>
              <a:t>3800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2" name="Google Shape;90;p2">
            <a:extLst>
              <a:ext uri="{FF2B5EF4-FFF2-40B4-BE49-F238E27FC236}">
                <a16:creationId xmlns:a16="http://schemas.microsoft.com/office/drawing/2014/main" id="{D1BE561A-40AE-FC9C-0DB8-24D1C45146B3}"/>
              </a:ext>
            </a:extLst>
          </p:cNvPr>
          <p:cNvSpPr txBox="1"/>
          <p:nvPr/>
        </p:nvSpPr>
        <p:spPr>
          <a:xfrm>
            <a:off x="8118764" y="10046"/>
            <a:ext cx="4100603"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PEAPE Requirements (36 units)</a:t>
            </a:r>
            <a:endParaRPr dirty="0"/>
          </a:p>
        </p:txBody>
      </p:sp>
      <p:sp>
        <p:nvSpPr>
          <p:cNvPr id="3" name="Google Shape;103;p2">
            <a:hlinkClick r:id="rId28"/>
            <a:extLst>
              <a:ext uri="{FF2B5EF4-FFF2-40B4-BE49-F238E27FC236}">
                <a16:creationId xmlns:a16="http://schemas.microsoft.com/office/drawing/2014/main" id="{5B6368FC-456E-2987-D262-03269529BCCF}"/>
              </a:ext>
            </a:extLst>
          </p:cNvPr>
          <p:cNvSpPr txBox="1"/>
          <p:nvPr/>
        </p:nvSpPr>
        <p:spPr>
          <a:xfrm>
            <a:off x="5426478" y="55921"/>
            <a:ext cx="1201140" cy="861734"/>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000" b="1" dirty="0">
                <a:solidFill>
                  <a:schemeClr val="dk1"/>
                </a:solidFill>
              </a:rPr>
              <a:t>1370 </a:t>
            </a:r>
            <a:r>
              <a:rPr lang="en-US" sz="1000" b="1" dirty="0">
                <a:solidFill>
                  <a:schemeClr val="dk1"/>
                </a:solidFill>
              </a:rPr>
              <a:t>or Pass Swim Test</a:t>
            </a:r>
            <a:endParaRPr lang="en-US" sz="10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1</a:t>
            </a:r>
            <a:endParaRPr sz="1000" dirty="0"/>
          </a:p>
        </p:txBody>
      </p:sp>
      <p:cxnSp>
        <p:nvCxnSpPr>
          <p:cNvPr id="31" name="Straight Arrow Connector 30">
            <a:extLst>
              <a:ext uri="{FF2B5EF4-FFF2-40B4-BE49-F238E27FC236}">
                <a16:creationId xmlns:a16="http://schemas.microsoft.com/office/drawing/2014/main" id="{AF2B6D9A-E43B-B363-BB6E-F8170F4EC5C1}"/>
              </a:ext>
            </a:extLst>
          </p:cNvPr>
          <p:cNvCxnSpPr>
            <a:cxnSpLocks/>
            <a:stCxn id="105" idx="3"/>
          </p:cNvCxnSpPr>
          <p:nvPr/>
        </p:nvCxnSpPr>
        <p:spPr>
          <a:xfrm flipV="1">
            <a:off x="1542508" y="2608880"/>
            <a:ext cx="2427716" cy="1552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Google Shape;347;p12">
            <a:extLst>
              <a:ext uri="{FF2B5EF4-FFF2-40B4-BE49-F238E27FC236}">
                <a16:creationId xmlns:a16="http://schemas.microsoft.com/office/drawing/2014/main" id="{C4AF6044-8FB2-F46B-FA18-E7983DFFFDD9}"/>
              </a:ext>
            </a:extLst>
          </p:cNvPr>
          <p:cNvSpPr txBox="1"/>
          <p:nvPr/>
        </p:nvSpPr>
        <p:spPr>
          <a:xfrm>
            <a:off x="8621857" y="259110"/>
            <a:ext cx="3165370" cy="246181"/>
          </a:xfrm>
          <a:prstGeom prst="rect">
            <a:avLst/>
          </a:prstGeom>
          <a:solidFill>
            <a:schemeClr val="accent4">
              <a:lumMod val="60000"/>
              <a:lumOff val="4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t>Observational hours needed for specific classes </a:t>
            </a:r>
            <a:endParaRPr sz="1000" b="1" dirty="0"/>
          </a:p>
        </p:txBody>
      </p:sp>
    </p:spTree>
    <p:extLst>
      <p:ext uri="{BB962C8B-B14F-4D97-AF65-F5344CB8AC3E}">
        <p14:creationId xmlns:p14="http://schemas.microsoft.com/office/powerpoint/2010/main" val="56961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9"/>
        <p:cNvGrpSpPr/>
        <p:nvPr/>
      </p:nvGrpSpPr>
      <p:grpSpPr>
        <a:xfrm>
          <a:off x="0" y="0"/>
          <a:ext cx="0" cy="0"/>
          <a:chOff x="0" y="0"/>
          <a:chExt cx="0" cy="0"/>
        </a:xfrm>
      </p:grpSpPr>
      <p:sp>
        <p:nvSpPr>
          <p:cNvPr id="204" name="Rectangle 203">
            <a:extLst>
              <a:ext uri="{FF2B5EF4-FFF2-40B4-BE49-F238E27FC236}">
                <a16:creationId xmlns:a16="http://schemas.microsoft.com/office/drawing/2014/main" id="{E1694A6B-C5E0-474A-B18B-49C8FEE3E00A}"/>
              </a:ext>
            </a:extLst>
          </p:cNvPr>
          <p:cNvSpPr/>
          <p:nvPr/>
        </p:nvSpPr>
        <p:spPr>
          <a:xfrm>
            <a:off x="7126837" y="0"/>
            <a:ext cx="1691614" cy="685288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a:extLst>
              <a:ext uri="{FF2B5EF4-FFF2-40B4-BE49-F238E27FC236}">
                <a16:creationId xmlns:a16="http://schemas.microsoft.com/office/drawing/2014/main" id="{5889BF8F-C5D2-9E3E-CFD1-937DF0BA76C6}"/>
              </a:ext>
            </a:extLst>
          </p:cNvPr>
          <p:cNvSpPr/>
          <p:nvPr/>
        </p:nvSpPr>
        <p:spPr>
          <a:xfrm>
            <a:off x="0" y="552681"/>
            <a:ext cx="2589224" cy="630532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DE53722-43C3-780E-57AE-ECD7EA9B1C98}"/>
              </a:ext>
            </a:extLst>
          </p:cNvPr>
          <p:cNvSpPr/>
          <p:nvPr/>
        </p:nvSpPr>
        <p:spPr>
          <a:xfrm>
            <a:off x="9662160" y="2472"/>
            <a:ext cx="2557207"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FEBD61B0-0F6B-0EDB-C440-602C2E4D6671}"/>
              </a:ext>
            </a:extLst>
          </p:cNvPr>
          <p:cNvSpPr/>
          <p:nvPr/>
        </p:nvSpPr>
        <p:spPr>
          <a:xfrm>
            <a:off x="3478706" y="0"/>
            <a:ext cx="2899271" cy="685552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90;p2">
            <a:extLst>
              <a:ext uri="{FF2B5EF4-FFF2-40B4-BE49-F238E27FC236}">
                <a16:creationId xmlns:a16="http://schemas.microsoft.com/office/drawing/2014/main" id="{1DC7C57A-808A-9D39-9852-9D370768E826}"/>
              </a:ext>
            </a:extLst>
          </p:cNvPr>
          <p:cNvSpPr txBox="1"/>
          <p:nvPr/>
        </p:nvSpPr>
        <p:spPr>
          <a:xfrm>
            <a:off x="-8863" y="536947"/>
            <a:ext cx="2598087"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Lower-division (12 units)</a:t>
            </a:r>
            <a:endParaRPr lang="en-US" sz="1000" b="1" dirty="0">
              <a:solidFill>
                <a:schemeClr val="dk1"/>
              </a:solidFill>
              <a:latin typeface="Arial"/>
              <a:ea typeface="Arial"/>
              <a:cs typeface="Arial"/>
              <a:sym typeface="Arial"/>
            </a:endParaRPr>
          </a:p>
        </p:txBody>
      </p:sp>
      <p:sp>
        <p:nvSpPr>
          <p:cNvPr id="23" name="Google Shape;90;p2">
            <a:extLst>
              <a:ext uri="{FF2B5EF4-FFF2-40B4-BE49-F238E27FC236}">
                <a16:creationId xmlns:a16="http://schemas.microsoft.com/office/drawing/2014/main" id="{F10EA13E-6001-E5EF-32E3-6FC02C176332}"/>
              </a:ext>
            </a:extLst>
          </p:cNvPr>
          <p:cNvSpPr txBox="1"/>
          <p:nvPr/>
        </p:nvSpPr>
        <p:spPr>
          <a:xfrm>
            <a:off x="3692263" y="12397"/>
            <a:ext cx="2624059"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Upper-division (23 units)</a:t>
            </a:r>
            <a:endParaRPr dirty="0"/>
          </a:p>
        </p:txBody>
      </p:sp>
      <p:sp>
        <p:nvSpPr>
          <p:cNvPr id="22" name="Google Shape;90;p2">
            <a:extLst>
              <a:ext uri="{FF2B5EF4-FFF2-40B4-BE49-F238E27FC236}">
                <a16:creationId xmlns:a16="http://schemas.microsoft.com/office/drawing/2014/main" id="{57DD9A16-E173-212D-28EF-6FCD46AF75EC}"/>
              </a:ext>
            </a:extLst>
          </p:cNvPr>
          <p:cNvSpPr txBox="1"/>
          <p:nvPr/>
        </p:nvSpPr>
        <p:spPr>
          <a:xfrm>
            <a:off x="7143434" y="18046"/>
            <a:ext cx="1691614"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dirty="0">
                <a:solidFill>
                  <a:schemeClr val="dk1"/>
                </a:solidFill>
              </a:rPr>
              <a:t>Core (17 units)</a:t>
            </a:r>
            <a:endParaRPr dirty="0"/>
          </a:p>
        </p:txBody>
      </p:sp>
      <p:sp>
        <p:nvSpPr>
          <p:cNvPr id="90" name="Google Shape;90;p2"/>
          <p:cNvSpPr txBox="1"/>
          <p:nvPr/>
        </p:nvSpPr>
        <p:spPr>
          <a:xfrm>
            <a:off x="9656935" y="18023"/>
            <a:ext cx="2557207" cy="246181"/>
          </a:xfrm>
          <a:prstGeom prst="rect">
            <a:avLst/>
          </a:prstGeom>
          <a:solidFill>
            <a:srgbClr val="D0CECE"/>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dk1"/>
                </a:solidFill>
                <a:latin typeface="Arial"/>
                <a:ea typeface="Arial"/>
                <a:cs typeface="Arial"/>
                <a:sym typeface="Arial"/>
              </a:rPr>
              <a:t>Electives (10 units)</a:t>
            </a:r>
            <a:endParaRPr dirty="0"/>
          </a:p>
        </p:txBody>
      </p:sp>
      <p:sp>
        <p:nvSpPr>
          <p:cNvPr id="94" name="Google Shape;94;p2"/>
          <p:cNvSpPr txBox="1">
            <a:spLocks noGrp="1"/>
          </p:cNvSpPr>
          <p:nvPr>
            <p:ph type="title"/>
          </p:nvPr>
        </p:nvSpPr>
        <p:spPr>
          <a:xfrm>
            <a:off x="-8863" y="1"/>
            <a:ext cx="3636765" cy="5276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US" sz="3200" b="1" dirty="0">
                <a:latin typeface="Arial"/>
                <a:ea typeface="Arial"/>
                <a:cs typeface="Arial"/>
                <a:sym typeface="Arial"/>
              </a:rPr>
              <a:t>Health Promotion</a:t>
            </a:r>
            <a:endParaRPr sz="3200" dirty="0"/>
          </a:p>
        </p:txBody>
      </p:sp>
      <p:sp>
        <p:nvSpPr>
          <p:cNvPr id="95" name="Google Shape;95;p2">
            <a:hlinkClick r:id="rId3"/>
          </p:cNvPr>
          <p:cNvSpPr txBox="1"/>
          <p:nvPr/>
        </p:nvSpPr>
        <p:spPr>
          <a:xfrm>
            <a:off x="773043" y="768285"/>
            <a:ext cx="1067382" cy="769401"/>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400" b="1" dirty="0">
                <a:solidFill>
                  <a:schemeClr val="dk1"/>
                </a:solidFill>
                <a:latin typeface="Arial"/>
                <a:ea typeface="Arial"/>
                <a:cs typeface="Arial"/>
                <a:sym typeface="Arial"/>
              </a:rPr>
              <a:t>2230</a:t>
            </a:r>
            <a:endParaRPr sz="2400" dirty="0"/>
          </a:p>
          <a:p>
            <a:pPr marL="0" marR="0" lvl="0" indent="0" algn="r" rtl="0">
              <a:spcBef>
                <a:spcPts val="0"/>
              </a:spcBef>
              <a:spcAft>
                <a:spcPts val="0"/>
              </a:spcAft>
              <a:buNone/>
            </a:pPr>
            <a:r>
              <a:rPr lang="en-US" sz="1000" b="1" dirty="0"/>
              <a:t>4</a:t>
            </a:r>
            <a:endParaRPr sz="1000" b="1" dirty="0"/>
          </a:p>
        </p:txBody>
      </p:sp>
      <p:sp>
        <p:nvSpPr>
          <p:cNvPr id="96" name="Google Shape;96;p2"/>
          <p:cNvSpPr txBox="1"/>
          <p:nvPr/>
        </p:nvSpPr>
        <p:spPr>
          <a:xfrm>
            <a:off x="7522964" y="306239"/>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2050</a:t>
            </a:r>
          </a:p>
          <a:p>
            <a:pPr marL="0" marR="0" lvl="0" indent="0" algn="r" rtl="0">
              <a:spcBef>
                <a:spcPts val="0"/>
              </a:spcBef>
              <a:spcAft>
                <a:spcPts val="0"/>
              </a:spcAft>
              <a:buNone/>
            </a:pPr>
            <a:r>
              <a:rPr lang="en-US" sz="1000" b="1" dirty="0">
                <a:solidFill>
                  <a:schemeClr val="dk1"/>
                </a:solidFill>
              </a:rPr>
              <a:t>3</a:t>
            </a:r>
            <a:endParaRPr sz="1000" dirty="0"/>
          </a:p>
        </p:txBody>
      </p:sp>
      <p:sp>
        <p:nvSpPr>
          <p:cNvPr id="97" name="Google Shape;97;p2">
            <a:hlinkClick r:id="rId4"/>
          </p:cNvPr>
          <p:cNvSpPr txBox="1"/>
          <p:nvPr/>
        </p:nvSpPr>
        <p:spPr>
          <a:xfrm>
            <a:off x="9821929" y="1975747"/>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2500</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2</a:t>
            </a:r>
            <a:endParaRPr sz="1000" dirty="0"/>
          </a:p>
        </p:txBody>
      </p:sp>
      <p:sp>
        <p:nvSpPr>
          <p:cNvPr id="93" name="Google Shape;93;p2">
            <a:hlinkClick r:id="rId5"/>
          </p:cNvPr>
          <p:cNvSpPr txBox="1"/>
          <p:nvPr/>
        </p:nvSpPr>
        <p:spPr>
          <a:xfrm>
            <a:off x="9840168" y="5878009"/>
            <a:ext cx="914400" cy="769401"/>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BIOL</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rPr>
              <a:t>22</a:t>
            </a:r>
            <a:r>
              <a:rPr lang="en-US" sz="23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4</a:t>
            </a:r>
            <a:endParaRPr sz="1000" dirty="0"/>
          </a:p>
        </p:txBody>
      </p:sp>
      <p:sp>
        <p:nvSpPr>
          <p:cNvPr id="99" name="Google Shape;99;p2">
            <a:hlinkClick r:id="rId6"/>
          </p:cNvPr>
          <p:cNvSpPr txBox="1"/>
          <p:nvPr/>
        </p:nvSpPr>
        <p:spPr>
          <a:xfrm>
            <a:off x="7533592" y="5987925"/>
            <a:ext cx="918414"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4202</a:t>
            </a:r>
          </a:p>
          <a:p>
            <a:pPr marL="0" marR="0" lvl="0" indent="0" algn="r" rtl="0">
              <a:spcBef>
                <a:spcPts val="0"/>
              </a:spcBef>
              <a:spcAft>
                <a:spcPts val="0"/>
              </a:spcAft>
              <a:buNone/>
            </a:pPr>
            <a:r>
              <a:rPr lang="en-US" sz="1000" b="1" dirty="0">
                <a:solidFill>
                  <a:schemeClr val="dk1"/>
                </a:solidFill>
              </a:rPr>
              <a:t>3</a:t>
            </a:r>
            <a:endParaRPr sz="1000" dirty="0"/>
          </a:p>
        </p:txBody>
      </p:sp>
      <p:sp>
        <p:nvSpPr>
          <p:cNvPr id="100" name="Google Shape;100;p2">
            <a:hlinkClick r:id="rId7"/>
          </p:cNvPr>
          <p:cNvSpPr txBox="1"/>
          <p:nvPr/>
        </p:nvSpPr>
        <p:spPr>
          <a:xfrm>
            <a:off x="3933687" y="3214644"/>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3700</a:t>
            </a:r>
          </a:p>
          <a:p>
            <a:pPr marL="0" marR="0" lvl="0" indent="0" algn="r" rtl="0">
              <a:spcBef>
                <a:spcPts val="0"/>
              </a:spcBef>
              <a:spcAft>
                <a:spcPts val="0"/>
              </a:spcAft>
              <a:buNone/>
            </a:pPr>
            <a:r>
              <a:rPr lang="en-US" sz="1000" b="1" dirty="0">
                <a:solidFill>
                  <a:schemeClr val="dk1"/>
                </a:solidFill>
              </a:rPr>
              <a:t>3</a:t>
            </a:r>
            <a:endParaRPr sz="1000" dirty="0"/>
          </a:p>
        </p:txBody>
      </p:sp>
      <p:sp>
        <p:nvSpPr>
          <p:cNvPr id="102" name="Google Shape;102;p2">
            <a:hlinkClick r:id="rId8"/>
          </p:cNvPr>
          <p:cNvSpPr txBox="1"/>
          <p:nvPr/>
        </p:nvSpPr>
        <p:spPr>
          <a:xfrm>
            <a:off x="9856119" y="3720316"/>
            <a:ext cx="914400" cy="769401"/>
          </a:xfrm>
          <a:prstGeom prst="rect">
            <a:avLst/>
          </a:prstGeom>
          <a:solidFill>
            <a:schemeClr val="tx1">
              <a:lumMod val="50000"/>
              <a:lumOff val="50000"/>
            </a:schemeClr>
          </a:solidFill>
          <a:ln w="9525" cap="flat" cmpd="sng">
            <a:solidFill>
              <a:schemeClr val="tx1">
                <a:lumMod val="95000"/>
                <a:lumOff val="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PSYC</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rPr>
              <a:t>22</a:t>
            </a:r>
            <a:r>
              <a:rPr lang="en-US" sz="2300" b="1" dirty="0">
                <a:solidFill>
                  <a:schemeClr val="dk1"/>
                </a:solidFill>
                <a:latin typeface="Arial"/>
                <a:ea typeface="Arial"/>
                <a:cs typeface="Arial"/>
                <a:sym typeface="Arial"/>
              </a:rPr>
              <a:t>01</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104" name="Google Shape;104;p2"/>
          <p:cNvCxnSpPr>
            <a:cxnSpLocks/>
            <a:stCxn id="95" idx="2"/>
          </p:cNvCxnSpPr>
          <p:nvPr/>
        </p:nvCxnSpPr>
        <p:spPr>
          <a:xfrm flipH="1">
            <a:off x="1306285" y="1537686"/>
            <a:ext cx="449" cy="344583"/>
          </a:xfrm>
          <a:prstGeom prst="straightConnector1">
            <a:avLst/>
          </a:prstGeom>
          <a:noFill/>
          <a:ln w="76200" cap="flat" cmpd="sng">
            <a:solidFill>
              <a:srgbClr val="FF66CC"/>
            </a:solidFill>
            <a:prstDash val="solid"/>
            <a:miter lim="800000"/>
            <a:headEnd type="none" w="sm" len="sm"/>
            <a:tailEnd type="triangle" w="med" len="med"/>
          </a:ln>
        </p:spPr>
      </p:cxnSp>
      <p:cxnSp>
        <p:nvCxnSpPr>
          <p:cNvPr id="108" name="Google Shape;108;p2"/>
          <p:cNvCxnSpPr>
            <a:cxnSpLocks/>
          </p:cNvCxnSpPr>
          <p:nvPr/>
        </p:nvCxnSpPr>
        <p:spPr>
          <a:xfrm>
            <a:off x="1809028" y="2416038"/>
            <a:ext cx="3358086" cy="1719174"/>
          </a:xfrm>
          <a:prstGeom prst="bentConnector3">
            <a:avLst>
              <a:gd name="adj1" fmla="val 38719"/>
            </a:avLst>
          </a:prstGeom>
          <a:noFill/>
          <a:ln w="76200" cap="flat" cmpd="sng">
            <a:solidFill>
              <a:schemeClr val="accent2"/>
            </a:solidFill>
            <a:prstDash val="solid"/>
            <a:miter lim="800000"/>
            <a:headEnd type="none" w="sm" len="sm"/>
            <a:tailEnd type="triangle" w="med" len="med"/>
          </a:ln>
        </p:spPr>
      </p:cxnSp>
      <p:cxnSp>
        <p:nvCxnSpPr>
          <p:cNvPr id="111" name="Google Shape;111;p2"/>
          <p:cNvCxnSpPr>
            <a:cxnSpLocks/>
            <a:stCxn id="98" idx="3"/>
            <a:endCxn id="100" idx="1"/>
          </p:cNvCxnSpPr>
          <p:nvPr/>
        </p:nvCxnSpPr>
        <p:spPr>
          <a:xfrm>
            <a:off x="1941111" y="3250351"/>
            <a:ext cx="1992576" cy="348994"/>
          </a:xfrm>
          <a:prstGeom prst="bentConnector3">
            <a:avLst>
              <a:gd name="adj1" fmla="val 50000"/>
            </a:avLst>
          </a:prstGeom>
          <a:noFill/>
          <a:ln w="76200" cap="flat" cmpd="sng">
            <a:solidFill>
              <a:schemeClr val="accent1"/>
            </a:solidFill>
            <a:prstDash val="solid"/>
            <a:miter lim="800000"/>
            <a:headEnd type="none" w="sm" len="sm"/>
            <a:tailEnd type="triangle" w="med" len="med"/>
          </a:ln>
        </p:spPr>
      </p:cxnSp>
      <p:sp>
        <p:nvSpPr>
          <p:cNvPr id="117" name="Google Shape;117;p2">
            <a:hlinkClick r:id="rId9"/>
          </p:cNvPr>
          <p:cNvSpPr txBox="1"/>
          <p:nvPr/>
        </p:nvSpPr>
        <p:spPr>
          <a:xfrm>
            <a:off x="9840168" y="4833649"/>
            <a:ext cx="914400" cy="754012"/>
          </a:xfrm>
          <a:prstGeom prst="rect">
            <a:avLst/>
          </a:prstGeom>
          <a:solidFill>
            <a:srgbClr val="CC99FF"/>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CHEM</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latin typeface="Arial"/>
                <a:ea typeface="Arial"/>
                <a:cs typeface="Arial"/>
                <a:sym typeface="Arial"/>
              </a:rPr>
              <a:t>2070</a:t>
            </a:r>
          </a:p>
          <a:p>
            <a:pPr marL="0" marR="0" lvl="0" indent="0" algn="r" rtl="0">
              <a:spcBef>
                <a:spcPts val="0"/>
              </a:spcBef>
              <a:spcAft>
                <a:spcPts val="0"/>
              </a:spcAft>
              <a:buNone/>
            </a:pPr>
            <a:r>
              <a:rPr lang="en-US" sz="1000" b="1" dirty="0">
                <a:solidFill>
                  <a:schemeClr val="dk1"/>
                </a:solidFill>
              </a:rPr>
              <a:t>5</a:t>
            </a:r>
            <a:endParaRPr sz="1000" dirty="0"/>
          </a:p>
        </p:txBody>
      </p:sp>
      <p:cxnSp>
        <p:nvCxnSpPr>
          <p:cNvPr id="119" name="Google Shape;119;p2"/>
          <p:cNvCxnSpPr>
            <a:cxnSpLocks/>
            <a:endCxn id="92" idx="1"/>
          </p:cNvCxnSpPr>
          <p:nvPr/>
        </p:nvCxnSpPr>
        <p:spPr>
          <a:xfrm flipV="1">
            <a:off x="1839976" y="1284081"/>
            <a:ext cx="3388329" cy="950058"/>
          </a:xfrm>
          <a:prstGeom prst="bentConnector3">
            <a:avLst>
              <a:gd name="adj1" fmla="val 50000"/>
            </a:avLst>
          </a:prstGeom>
          <a:noFill/>
          <a:ln w="76200" cap="flat" cmpd="sng">
            <a:solidFill>
              <a:schemeClr val="accent2"/>
            </a:solidFill>
            <a:prstDash val="solid"/>
            <a:miter lim="800000"/>
            <a:headEnd type="none" w="sm" len="sm"/>
            <a:tailEnd type="triangle" w="med" len="med"/>
          </a:ln>
        </p:spPr>
      </p:cxnSp>
      <p:sp>
        <p:nvSpPr>
          <p:cNvPr id="28" name="Google Shape;97;p2">
            <a:hlinkClick r:id="rId10"/>
            <a:extLst>
              <a:ext uri="{FF2B5EF4-FFF2-40B4-BE49-F238E27FC236}">
                <a16:creationId xmlns:a16="http://schemas.microsoft.com/office/drawing/2014/main" id="{EACD84E4-1A18-8EE7-1A3F-8F739B5EB0A7}"/>
              </a:ext>
            </a:extLst>
          </p:cNvPr>
          <p:cNvSpPr txBox="1"/>
          <p:nvPr/>
        </p:nvSpPr>
        <p:spPr>
          <a:xfrm>
            <a:off x="219089" y="4159602"/>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2100</a:t>
            </a:r>
          </a:p>
          <a:p>
            <a:pPr marL="0" marR="0" lvl="0" indent="0" algn="r" rtl="0">
              <a:spcBef>
                <a:spcPts val="0"/>
              </a:spcBef>
              <a:spcAft>
                <a:spcPts val="0"/>
              </a:spcAft>
              <a:buNone/>
            </a:pPr>
            <a:r>
              <a:rPr lang="en-US" sz="1000" b="1" dirty="0">
                <a:solidFill>
                  <a:schemeClr val="dk1"/>
                </a:solidFill>
              </a:rPr>
              <a:t>3</a:t>
            </a:r>
            <a:endParaRPr sz="1000" dirty="0"/>
          </a:p>
        </p:txBody>
      </p:sp>
      <p:sp>
        <p:nvSpPr>
          <p:cNvPr id="30" name="Google Shape;97;p2">
            <a:hlinkClick r:id="rId11"/>
            <a:extLst>
              <a:ext uri="{FF2B5EF4-FFF2-40B4-BE49-F238E27FC236}">
                <a16:creationId xmlns:a16="http://schemas.microsoft.com/office/drawing/2014/main" id="{1F575C67-32D0-F838-9D06-D4A35B936A2A}"/>
              </a:ext>
            </a:extLst>
          </p:cNvPr>
          <p:cNvSpPr txBox="1"/>
          <p:nvPr/>
        </p:nvSpPr>
        <p:spPr>
          <a:xfrm>
            <a:off x="219089" y="5109514"/>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2700</a:t>
            </a:r>
          </a:p>
          <a:p>
            <a:pPr marL="0" marR="0" lvl="0" indent="0" algn="r" rtl="0">
              <a:spcBef>
                <a:spcPts val="0"/>
              </a:spcBef>
              <a:spcAft>
                <a:spcPts val="0"/>
              </a:spcAft>
              <a:buNone/>
            </a:pPr>
            <a:r>
              <a:rPr lang="en-US" sz="1000" b="1" dirty="0">
                <a:solidFill>
                  <a:schemeClr val="dk1"/>
                </a:solidFill>
              </a:rPr>
              <a:t>3</a:t>
            </a:r>
            <a:endParaRPr sz="1000" dirty="0"/>
          </a:p>
        </p:txBody>
      </p:sp>
      <p:sp>
        <p:nvSpPr>
          <p:cNvPr id="48" name="Google Shape;97;p2">
            <a:extLst>
              <a:ext uri="{FF2B5EF4-FFF2-40B4-BE49-F238E27FC236}">
                <a16:creationId xmlns:a16="http://schemas.microsoft.com/office/drawing/2014/main" id="{1CC51719-113E-E1C7-6FE5-B6F770B26AD3}"/>
              </a:ext>
            </a:extLst>
          </p:cNvPr>
          <p:cNvSpPr txBox="1"/>
          <p:nvPr/>
        </p:nvSpPr>
        <p:spPr>
          <a:xfrm>
            <a:off x="219089" y="5995760"/>
            <a:ext cx="1298079"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Activity</a:t>
            </a:r>
          </a:p>
          <a:p>
            <a:pPr marL="0" marR="0" lvl="0" indent="0" algn="r" rtl="0">
              <a:spcBef>
                <a:spcPts val="0"/>
              </a:spcBef>
              <a:spcAft>
                <a:spcPts val="0"/>
              </a:spcAft>
              <a:buNone/>
            </a:pPr>
            <a:r>
              <a:rPr lang="en-US" sz="1000" b="1" dirty="0">
                <a:solidFill>
                  <a:schemeClr val="dk1"/>
                </a:solidFill>
              </a:rPr>
              <a:t>2</a:t>
            </a:r>
            <a:endParaRPr sz="1000" dirty="0"/>
          </a:p>
        </p:txBody>
      </p:sp>
      <p:sp>
        <p:nvSpPr>
          <p:cNvPr id="49" name="Google Shape;92;p2">
            <a:hlinkClick r:id="rId12"/>
            <a:extLst>
              <a:ext uri="{FF2B5EF4-FFF2-40B4-BE49-F238E27FC236}">
                <a16:creationId xmlns:a16="http://schemas.microsoft.com/office/drawing/2014/main" id="{48876A5D-8E9F-BF15-5AB1-7BBB17CA964E}"/>
              </a:ext>
            </a:extLst>
          </p:cNvPr>
          <p:cNvSpPr txBox="1"/>
          <p:nvPr/>
        </p:nvSpPr>
        <p:spPr>
          <a:xfrm>
            <a:off x="3933687" y="338705"/>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Aft>
                <a:spcPts val="0"/>
              </a:spcAft>
              <a:buNone/>
            </a:pPr>
            <a:r>
              <a:rPr lang="en-US" sz="2400" b="1" dirty="0">
                <a:solidFill>
                  <a:schemeClr val="dk1"/>
                </a:solidFill>
                <a:latin typeface="Arial"/>
                <a:ea typeface="Arial"/>
                <a:cs typeface="Arial"/>
                <a:sym typeface="Arial"/>
              </a:rPr>
              <a:t>3100</a:t>
            </a:r>
          </a:p>
          <a:p>
            <a:pPr marL="0" marR="0" lvl="0" indent="0" algn="r" rtl="0">
              <a:spcAft>
                <a:spcPts val="0"/>
              </a:spcAft>
              <a:buNone/>
            </a:pPr>
            <a:r>
              <a:rPr lang="en-US" sz="1000" b="1" dirty="0">
                <a:solidFill>
                  <a:schemeClr val="dk1"/>
                </a:solidFill>
              </a:rPr>
              <a:t>3</a:t>
            </a:r>
            <a:endParaRPr sz="1000" dirty="0"/>
          </a:p>
        </p:txBody>
      </p:sp>
      <p:sp>
        <p:nvSpPr>
          <p:cNvPr id="67" name="Google Shape;92;p2">
            <a:hlinkClick r:id="rId13"/>
            <a:extLst>
              <a:ext uri="{FF2B5EF4-FFF2-40B4-BE49-F238E27FC236}">
                <a16:creationId xmlns:a16="http://schemas.microsoft.com/office/drawing/2014/main" id="{027DE9C4-519F-9AAD-6E66-E252058BDCE5}"/>
              </a:ext>
            </a:extLst>
          </p:cNvPr>
          <p:cNvSpPr txBox="1"/>
          <p:nvPr/>
        </p:nvSpPr>
        <p:spPr>
          <a:xfrm>
            <a:off x="3928330" y="1405863"/>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3400</a:t>
            </a:r>
          </a:p>
          <a:p>
            <a:pPr marL="0" marR="0" lvl="0" indent="0" algn="r" rtl="0">
              <a:spcBef>
                <a:spcPts val="0"/>
              </a:spcBef>
              <a:spcAft>
                <a:spcPts val="0"/>
              </a:spcAft>
              <a:buNone/>
            </a:pPr>
            <a:r>
              <a:rPr lang="en-US" sz="1000" b="1" dirty="0">
                <a:solidFill>
                  <a:schemeClr val="dk1"/>
                </a:solidFill>
              </a:rPr>
              <a:t>3</a:t>
            </a:r>
            <a:endParaRPr sz="1000" dirty="0"/>
          </a:p>
        </p:txBody>
      </p:sp>
      <p:sp>
        <p:nvSpPr>
          <p:cNvPr id="68" name="Google Shape;92;p2">
            <a:hlinkClick r:id="rId14"/>
            <a:extLst>
              <a:ext uri="{FF2B5EF4-FFF2-40B4-BE49-F238E27FC236}">
                <a16:creationId xmlns:a16="http://schemas.microsoft.com/office/drawing/2014/main" id="{AADEA233-D49C-D519-282B-8B898211113B}"/>
              </a:ext>
            </a:extLst>
          </p:cNvPr>
          <p:cNvSpPr txBox="1"/>
          <p:nvPr/>
        </p:nvSpPr>
        <p:spPr>
          <a:xfrm>
            <a:off x="3926264" y="2305544"/>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3500</a:t>
            </a:r>
          </a:p>
          <a:p>
            <a:pPr marL="0" marR="0" lvl="0" indent="0" algn="r" rtl="0">
              <a:spcBef>
                <a:spcPts val="0"/>
              </a:spcBef>
              <a:spcAft>
                <a:spcPts val="0"/>
              </a:spcAft>
              <a:buNone/>
            </a:pPr>
            <a:r>
              <a:rPr lang="en-US" sz="1000" b="1" dirty="0">
                <a:solidFill>
                  <a:schemeClr val="dk1"/>
                </a:solidFill>
              </a:rPr>
              <a:t>3</a:t>
            </a:r>
            <a:endParaRPr sz="1000" dirty="0"/>
          </a:p>
        </p:txBody>
      </p:sp>
      <p:sp>
        <p:nvSpPr>
          <p:cNvPr id="177" name="Google Shape;100;p2">
            <a:hlinkClick r:id="rId15"/>
            <a:extLst>
              <a:ext uri="{FF2B5EF4-FFF2-40B4-BE49-F238E27FC236}">
                <a16:creationId xmlns:a16="http://schemas.microsoft.com/office/drawing/2014/main" id="{8CCF7418-2E69-D14E-7DEA-9682EB156DC5}"/>
              </a:ext>
            </a:extLst>
          </p:cNvPr>
          <p:cNvSpPr txBox="1"/>
          <p:nvPr/>
        </p:nvSpPr>
        <p:spPr>
          <a:xfrm>
            <a:off x="3923089" y="4852191"/>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41</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11" name="Google Shape;100;p2">
            <a:hlinkClick r:id="rId16"/>
            <a:extLst>
              <a:ext uri="{FF2B5EF4-FFF2-40B4-BE49-F238E27FC236}">
                <a16:creationId xmlns:a16="http://schemas.microsoft.com/office/drawing/2014/main" id="{10A1504E-AD8B-72AB-2729-41921ECB071B}"/>
              </a:ext>
            </a:extLst>
          </p:cNvPr>
          <p:cNvSpPr txBox="1"/>
          <p:nvPr/>
        </p:nvSpPr>
        <p:spPr>
          <a:xfrm>
            <a:off x="3923089" y="5837642"/>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42</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1</a:t>
            </a:r>
            <a:endParaRPr sz="1000" dirty="0"/>
          </a:p>
        </p:txBody>
      </p:sp>
      <p:sp>
        <p:nvSpPr>
          <p:cNvPr id="212" name="Google Shape;96;p2">
            <a:hlinkClick r:id="rId17"/>
            <a:extLst>
              <a:ext uri="{FF2B5EF4-FFF2-40B4-BE49-F238E27FC236}">
                <a16:creationId xmlns:a16="http://schemas.microsoft.com/office/drawing/2014/main" id="{97C4777B-B604-EF77-881F-BF12DC7373BD}"/>
              </a:ext>
            </a:extLst>
          </p:cNvPr>
          <p:cNvSpPr txBox="1"/>
          <p:nvPr/>
        </p:nvSpPr>
        <p:spPr>
          <a:xfrm>
            <a:off x="7526978" y="1149459"/>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36</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213" name="Google Shape;96;p2">
            <a:hlinkClick r:id="rId18"/>
            <a:extLst>
              <a:ext uri="{FF2B5EF4-FFF2-40B4-BE49-F238E27FC236}">
                <a16:creationId xmlns:a16="http://schemas.microsoft.com/office/drawing/2014/main" id="{DF6B94B8-73E4-9FA6-A8C6-6958BEBBE554}"/>
              </a:ext>
            </a:extLst>
          </p:cNvPr>
          <p:cNvSpPr txBox="1"/>
          <p:nvPr/>
        </p:nvSpPr>
        <p:spPr>
          <a:xfrm>
            <a:off x="11059736" y="3115915"/>
            <a:ext cx="914400"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3206</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3</a:t>
            </a:r>
            <a:endParaRPr sz="1000" dirty="0"/>
          </a:p>
        </p:txBody>
      </p:sp>
      <p:sp>
        <p:nvSpPr>
          <p:cNvPr id="214" name="Google Shape;96;p2">
            <a:hlinkClick r:id="rId19"/>
            <a:extLst>
              <a:ext uri="{FF2B5EF4-FFF2-40B4-BE49-F238E27FC236}">
                <a16:creationId xmlns:a16="http://schemas.microsoft.com/office/drawing/2014/main" id="{65F3EDCF-651E-AD38-16CE-5AC8EB0BC1DF}"/>
              </a:ext>
            </a:extLst>
          </p:cNvPr>
          <p:cNvSpPr txBox="1"/>
          <p:nvPr/>
        </p:nvSpPr>
        <p:spPr>
          <a:xfrm>
            <a:off x="7542989" y="5122195"/>
            <a:ext cx="909313"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3207</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3</a:t>
            </a:r>
            <a:endParaRPr sz="1000" dirty="0"/>
          </a:p>
        </p:txBody>
      </p:sp>
      <p:sp>
        <p:nvSpPr>
          <p:cNvPr id="105" name="Google Shape;105;p2">
            <a:hlinkClick r:id="rId20"/>
          </p:cNvPr>
          <p:cNvSpPr txBox="1"/>
          <p:nvPr/>
        </p:nvSpPr>
        <p:spPr>
          <a:xfrm>
            <a:off x="762777" y="1893868"/>
            <a:ext cx="1067382" cy="769401"/>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BIOL</a:t>
            </a:r>
            <a:endParaRPr dirty="0"/>
          </a:p>
          <a:p>
            <a:pPr marL="0" marR="0" lvl="0" indent="0" algn="ctr" rtl="0">
              <a:spcBef>
                <a:spcPts val="0"/>
              </a:spcBef>
              <a:spcAft>
                <a:spcPts val="0"/>
              </a:spcAft>
              <a:buNone/>
            </a:pPr>
            <a:r>
              <a:rPr lang="en-US" sz="2400" b="1" dirty="0">
                <a:solidFill>
                  <a:schemeClr val="dk1"/>
                </a:solidFill>
                <a:latin typeface="Arial"/>
                <a:ea typeface="Arial"/>
                <a:cs typeface="Arial"/>
                <a:sym typeface="Arial"/>
              </a:rPr>
              <a:t>2240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92" name="Google Shape;92;p2">
            <a:hlinkClick r:id="rId21"/>
          </p:cNvPr>
          <p:cNvSpPr txBox="1"/>
          <p:nvPr/>
        </p:nvSpPr>
        <p:spPr>
          <a:xfrm>
            <a:off x="5228305" y="899380"/>
            <a:ext cx="986881"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3200</a:t>
            </a:r>
          </a:p>
          <a:p>
            <a:pPr marL="0" marR="0" lvl="0" indent="0" algn="r" rtl="0">
              <a:spcBef>
                <a:spcPts val="0"/>
              </a:spcBef>
              <a:spcAft>
                <a:spcPts val="0"/>
              </a:spcAft>
              <a:buNone/>
            </a:pPr>
            <a:r>
              <a:rPr lang="en-US" sz="1000" b="1" dirty="0">
                <a:solidFill>
                  <a:schemeClr val="dk1"/>
                </a:solidFill>
              </a:rPr>
              <a:t>3</a:t>
            </a:r>
            <a:endParaRPr sz="1000" dirty="0"/>
          </a:p>
        </p:txBody>
      </p:sp>
      <p:sp>
        <p:nvSpPr>
          <p:cNvPr id="109" name="Google Shape;109;p2">
            <a:hlinkClick r:id="rId22"/>
          </p:cNvPr>
          <p:cNvSpPr txBox="1"/>
          <p:nvPr/>
        </p:nvSpPr>
        <p:spPr>
          <a:xfrm>
            <a:off x="5201304" y="3662591"/>
            <a:ext cx="1013882"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lang="en-US"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latin typeface="Arial"/>
                <a:ea typeface="Arial"/>
                <a:cs typeface="Arial"/>
                <a:sym typeface="Arial"/>
              </a:rPr>
              <a:t>3800</a:t>
            </a:r>
          </a:p>
          <a:p>
            <a:pPr marL="0" marR="0" lvl="0" indent="0" algn="r" rtl="0">
              <a:spcBef>
                <a:spcPts val="0"/>
              </a:spcBef>
              <a:spcAft>
                <a:spcPts val="0"/>
              </a:spcAft>
              <a:buNone/>
            </a:pPr>
            <a:r>
              <a:rPr lang="en-US" sz="1000" b="1" dirty="0">
                <a:solidFill>
                  <a:schemeClr val="dk1"/>
                </a:solidFill>
              </a:rPr>
              <a:t>4</a:t>
            </a:r>
            <a:endParaRPr lang="en-US" sz="1000" b="1" dirty="0">
              <a:solidFill>
                <a:schemeClr val="dk1"/>
              </a:solidFill>
              <a:latin typeface="Arial"/>
              <a:ea typeface="Arial"/>
              <a:cs typeface="Arial"/>
              <a:sym typeface="Arial"/>
            </a:endParaRPr>
          </a:p>
        </p:txBody>
      </p:sp>
      <p:sp>
        <p:nvSpPr>
          <p:cNvPr id="313" name="Google Shape;103;p2">
            <a:hlinkClick r:id="rId23"/>
            <a:extLst>
              <a:ext uri="{FF2B5EF4-FFF2-40B4-BE49-F238E27FC236}">
                <a16:creationId xmlns:a16="http://schemas.microsoft.com/office/drawing/2014/main" id="{5AE65527-326F-A9A8-02B7-81BACD82B089}"/>
              </a:ext>
            </a:extLst>
          </p:cNvPr>
          <p:cNvSpPr txBox="1"/>
          <p:nvPr/>
        </p:nvSpPr>
        <p:spPr>
          <a:xfrm>
            <a:off x="9821929" y="307506"/>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2000</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t>1</a:t>
            </a:r>
            <a:endParaRPr sz="1000" b="1" dirty="0"/>
          </a:p>
        </p:txBody>
      </p:sp>
      <p:sp>
        <p:nvSpPr>
          <p:cNvPr id="314" name="Google Shape;103;p2">
            <a:hlinkClick r:id="rId24"/>
            <a:extLst>
              <a:ext uri="{FF2B5EF4-FFF2-40B4-BE49-F238E27FC236}">
                <a16:creationId xmlns:a16="http://schemas.microsoft.com/office/drawing/2014/main" id="{1522B31F-7CBE-AE17-B02C-DC567ABBAD6F}"/>
              </a:ext>
            </a:extLst>
          </p:cNvPr>
          <p:cNvSpPr txBox="1"/>
          <p:nvPr/>
        </p:nvSpPr>
        <p:spPr>
          <a:xfrm>
            <a:off x="9821929" y="1124467"/>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22</a:t>
            </a:r>
            <a:r>
              <a:rPr lang="en-US" sz="2400" b="1" dirty="0">
                <a:solidFill>
                  <a:schemeClr val="dk1"/>
                </a:solidFill>
                <a:latin typeface="Arial"/>
                <a:ea typeface="Arial"/>
                <a:cs typeface="Arial"/>
                <a:sym typeface="Arial"/>
              </a:rPr>
              <a:t>00</a:t>
            </a:r>
          </a:p>
          <a:p>
            <a:pPr marL="0" marR="0" lvl="0" indent="0" algn="r" rtl="0">
              <a:spcBef>
                <a:spcPts val="0"/>
              </a:spcBef>
              <a:spcAft>
                <a:spcPts val="0"/>
              </a:spcAft>
              <a:buNone/>
            </a:pPr>
            <a:r>
              <a:rPr lang="en-US" sz="1000" b="1" dirty="0">
                <a:solidFill>
                  <a:schemeClr val="dk1"/>
                </a:solidFill>
              </a:rPr>
              <a:t>3</a:t>
            </a:r>
            <a:endParaRPr sz="1000" dirty="0"/>
          </a:p>
        </p:txBody>
      </p:sp>
      <p:sp>
        <p:nvSpPr>
          <p:cNvPr id="315" name="Google Shape;103;p2">
            <a:hlinkClick r:id="rId25"/>
            <a:extLst>
              <a:ext uri="{FF2B5EF4-FFF2-40B4-BE49-F238E27FC236}">
                <a16:creationId xmlns:a16="http://schemas.microsoft.com/office/drawing/2014/main" id="{EECF5E2A-C83E-352D-1BF4-9B717911CFF1}"/>
              </a:ext>
            </a:extLst>
          </p:cNvPr>
          <p:cNvSpPr txBox="1"/>
          <p:nvPr/>
        </p:nvSpPr>
        <p:spPr>
          <a:xfrm>
            <a:off x="11042522" y="859876"/>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400" b="1" dirty="0">
                <a:solidFill>
                  <a:schemeClr val="dk1"/>
                </a:solidFill>
              </a:rPr>
              <a:t>351</a:t>
            </a:r>
            <a:r>
              <a:rPr lang="en-US" sz="24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1</a:t>
            </a:r>
            <a:endParaRPr sz="1000" dirty="0"/>
          </a:p>
        </p:txBody>
      </p:sp>
      <p:sp>
        <p:nvSpPr>
          <p:cNvPr id="316" name="Google Shape;103;p2">
            <a:hlinkClick r:id="rId26"/>
            <a:extLst>
              <a:ext uri="{FF2B5EF4-FFF2-40B4-BE49-F238E27FC236}">
                <a16:creationId xmlns:a16="http://schemas.microsoft.com/office/drawing/2014/main" id="{49622F60-02A0-C3CF-17A5-DA270D2DA5F7}"/>
              </a:ext>
            </a:extLst>
          </p:cNvPr>
          <p:cNvSpPr txBox="1"/>
          <p:nvPr/>
        </p:nvSpPr>
        <p:spPr>
          <a:xfrm>
            <a:off x="11020648" y="1797263"/>
            <a:ext cx="914400"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rPr>
              <a:t>390</a:t>
            </a:r>
            <a:r>
              <a:rPr lang="en-US" sz="2300" b="1" dirty="0">
                <a:solidFill>
                  <a:schemeClr val="dk1"/>
                </a:solidFill>
                <a:latin typeface="Arial"/>
                <a:ea typeface="Arial"/>
                <a:cs typeface="Arial"/>
                <a:sym typeface="Arial"/>
              </a:rPr>
              <a:t>0</a:t>
            </a:r>
          </a:p>
          <a:p>
            <a:pPr marL="0" marR="0" lvl="0" indent="0" algn="r" rtl="0">
              <a:spcBef>
                <a:spcPts val="0"/>
              </a:spcBef>
              <a:spcAft>
                <a:spcPts val="0"/>
              </a:spcAft>
              <a:buNone/>
            </a:pPr>
            <a:r>
              <a:rPr lang="en-US" sz="1000" b="1" dirty="0">
                <a:solidFill>
                  <a:schemeClr val="dk1"/>
                </a:solidFill>
              </a:rPr>
              <a:t>3</a:t>
            </a:r>
            <a:endParaRPr sz="1000" dirty="0"/>
          </a:p>
        </p:txBody>
      </p:sp>
      <p:sp>
        <p:nvSpPr>
          <p:cNvPr id="98" name="Google Shape;98;p2"/>
          <p:cNvSpPr txBox="1"/>
          <p:nvPr/>
        </p:nvSpPr>
        <p:spPr>
          <a:xfrm>
            <a:off x="630709" y="2865650"/>
            <a:ext cx="1310402" cy="769401"/>
          </a:xfrm>
          <a:prstGeom prst="rect">
            <a:avLst/>
          </a:prstGeom>
          <a:solidFill>
            <a:srgbClr val="D5DBE5"/>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Math</a:t>
            </a:r>
            <a:endParaRPr dirty="0"/>
          </a:p>
          <a:p>
            <a:pPr marL="0" marR="0" lvl="0" indent="0" algn="ctr" rtl="0">
              <a:spcBef>
                <a:spcPts val="0"/>
              </a:spcBef>
              <a:spcAft>
                <a:spcPts val="0"/>
              </a:spcAft>
              <a:buNone/>
            </a:pPr>
            <a:r>
              <a:rPr lang="en-US" sz="2400" b="1" dirty="0">
                <a:solidFill>
                  <a:schemeClr val="dk1"/>
                </a:solidFill>
                <a:latin typeface="Arial"/>
                <a:ea typeface="Arial"/>
                <a:cs typeface="Arial"/>
                <a:sym typeface="Arial"/>
              </a:rPr>
              <a:t>GE B4</a:t>
            </a:r>
          </a:p>
          <a:p>
            <a:pPr marL="0" marR="0" lvl="0" indent="0" algn="r" rtl="0">
              <a:spcBef>
                <a:spcPts val="0"/>
              </a:spcBef>
              <a:spcAft>
                <a:spcPts val="0"/>
              </a:spcAft>
              <a:buNone/>
            </a:pPr>
            <a:r>
              <a:rPr lang="en-US" sz="1000" b="1" dirty="0">
                <a:solidFill>
                  <a:schemeClr val="dk1"/>
                </a:solidFill>
              </a:rPr>
              <a:t>3</a:t>
            </a:r>
            <a:endParaRPr lang="en-US" sz="1000" dirty="0"/>
          </a:p>
        </p:txBody>
      </p:sp>
      <p:sp>
        <p:nvSpPr>
          <p:cNvPr id="3" name="Google Shape;99;p2">
            <a:hlinkClick r:id="rId27"/>
            <a:extLst>
              <a:ext uri="{FF2B5EF4-FFF2-40B4-BE49-F238E27FC236}">
                <a16:creationId xmlns:a16="http://schemas.microsoft.com/office/drawing/2014/main" id="{72330519-1EFA-CAF2-FE55-904CDA1C5E8E}"/>
              </a:ext>
            </a:extLst>
          </p:cNvPr>
          <p:cNvSpPr txBox="1"/>
          <p:nvPr/>
        </p:nvSpPr>
        <p:spPr>
          <a:xfrm>
            <a:off x="7528051" y="1992679"/>
            <a:ext cx="909313" cy="769401"/>
          </a:xfrm>
          <a:prstGeom prst="rect">
            <a:avLst/>
          </a:prstGeom>
          <a:solidFill>
            <a:srgbClr val="B3C6E7"/>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err="1">
                <a:solidFill>
                  <a:schemeClr val="dk1"/>
                </a:solidFill>
                <a:latin typeface="Arial"/>
                <a:ea typeface="Arial"/>
                <a:cs typeface="Arial"/>
                <a:sym typeface="Arial"/>
              </a:rPr>
              <a:t>Kine</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3810</a:t>
            </a:r>
          </a:p>
          <a:p>
            <a:pPr marL="0" marR="0" lvl="0" indent="0" algn="r" rtl="0">
              <a:spcBef>
                <a:spcPts val="0"/>
              </a:spcBef>
              <a:spcAft>
                <a:spcPts val="0"/>
              </a:spcAft>
              <a:buNone/>
            </a:pPr>
            <a:r>
              <a:rPr lang="en-US" sz="1000" b="1" dirty="0">
                <a:solidFill>
                  <a:schemeClr val="dk1"/>
                </a:solidFill>
              </a:rPr>
              <a:t>3</a:t>
            </a:r>
            <a:endParaRPr sz="1000" dirty="0"/>
          </a:p>
        </p:txBody>
      </p:sp>
      <p:sp>
        <p:nvSpPr>
          <p:cNvPr id="5" name="Google Shape;99;p2">
            <a:hlinkClick r:id="rId28"/>
            <a:extLst>
              <a:ext uri="{FF2B5EF4-FFF2-40B4-BE49-F238E27FC236}">
                <a16:creationId xmlns:a16="http://schemas.microsoft.com/office/drawing/2014/main" id="{BFAC18A8-C2FD-9EB6-7017-ED88662761F5}"/>
              </a:ext>
            </a:extLst>
          </p:cNvPr>
          <p:cNvSpPr txBox="1"/>
          <p:nvPr/>
        </p:nvSpPr>
        <p:spPr>
          <a:xfrm>
            <a:off x="7537152" y="3135827"/>
            <a:ext cx="909313"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 </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latin typeface="Arial"/>
                <a:ea typeface="Arial"/>
                <a:cs typeface="Arial"/>
                <a:sym typeface="Arial"/>
              </a:rPr>
              <a:t>3600</a:t>
            </a:r>
          </a:p>
          <a:p>
            <a:pPr marL="0" marR="0" lvl="0" indent="0" algn="r" rtl="0">
              <a:spcBef>
                <a:spcPts val="0"/>
              </a:spcBef>
              <a:spcAft>
                <a:spcPts val="0"/>
              </a:spcAft>
              <a:buNone/>
            </a:pPr>
            <a:r>
              <a:rPr lang="en-US" sz="1000" b="1" dirty="0">
                <a:solidFill>
                  <a:schemeClr val="dk1"/>
                </a:solidFill>
              </a:rPr>
              <a:t>3</a:t>
            </a:r>
            <a:endParaRPr sz="1000" dirty="0"/>
          </a:p>
        </p:txBody>
      </p:sp>
      <p:sp>
        <p:nvSpPr>
          <p:cNvPr id="7" name="Google Shape;99;p2">
            <a:extLst>
              <a:ext uri="{FF2B5EF4-FFF2-40B4-BE49-F238E27FC236}">
                <a16:creationId xmlns:a16="http://schemas.microsoft.com/office/drawing/2014/main" id="{66D23B4E-80F5-F92F-D917-20F25C3CE012}"/>
              </a:ext>
            </a:extLst>
          </p:cNvPr>
          <p:cNvSpPr txBox="1"/>
          <p:nvPr/>
        </p:nvSpPr>
        <p:spPr>
          <a:xfrm>
            <a:off x="7749318" y="2795157"/>
            <a:ext cx="479893" cy="307736"/>
          </a:xfrm>
          <a:prstGeom prst="rect">
            <a:avLst/>
          </a:prstGeom>
          <a:solidFill>
            <a:schemeClr val="accent4"/>
          </a:solidFill>
          <a:ln w="9525" cap="flat" cmpd="sng">
            <a:solidFill>
              <a:schemeClr val="accent2">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rPr>
              <a:t>OR</a:t>
            </a:r>
            <a:endParaRPr lang="en-US" b="1" dirty="0">
              <a:solidFill>
                <a:schemeClr val="dk1"/>
              </a:solidFill>
              <a:latin typeface="Arial"/>
              <a:ea typeface="Arial"/>
              <a:cs typeface="Arial"/>
              <a:sym typeface="Arial"/>
            </a:endParaRPr>
          </a:p>
        </p:txBody>
      </p:sp>
      <p:sp>
        <p:nvSpPr>
          <p:cNvPr id="17" name="Google Shape;96;p2">
            <a:hlinkClick r:id="rId29"/>
            <a:extLst>
              <a:ext uri="{FF2B5EF4-FFF2-40B4-BE49-F238E27FC236}">
                <a16:creationId xmlns:a16="http://schemas.microsoft.com/office/drawing/2014/main" id="{1B14380F-0C29-0A2E-0088-14A50189EB61}"/>
              </a:ext>
            </a:extLst>
          </p:cNvPr>
          <p:cNvSpPr txBox="1"/>
          <p:nvPr/>
        </p:nvSpPr>
        <p:spPr>
          <a:xfrm>
            <a:off x="7537567" y="4259049"/>
            <a:ext cx="914400"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3201</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3</a:t>
            </a:r>
            <a:endParaRPr sz="1000" dirty="0"/>
          </a:p>
        </p:txBody>
      </p:sp>
      <p:sp>
        <p:nvSpPr>
          <p:cNvPr id="18" name="Google Shape;96;p2">
            <a:hlinkClick r:id="rId30"/>
            <a:extLst>
              <a:ext uri="{FF2B5EF4-FFF2-40B4-BE49-F238E27FC236}">
                <a16:creationId xmlns:a16="http://schemas.microsoft.com/office/drawing/2014/main" id="{E0E14383-2E2C-79E3-2ACB-6E0A62EA06C9}"/>
              </a:ext>
            </a:extLst>
          </p:cNvPr>
          <p:cNvSpPr txBox="1"/>
          <p:nvPr/>
        </p:nvSpPr>
        <p:spPr>
          <a:xfrm>
            <a:off x="11058511" y="4037753"/>
            <a:ext cx="914400"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4207</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3</a:t>
            </a:r>
            <a:endParaRPr sz="1000" dirty="0"/>
          </a:p>
        </p:txBody>
      </p:sp>
      <p:sp>
        <p:nvSpPr>
          <p:cNvPr id="19" name="Google Shape;96;p2">
            <a:hlinkClick r:id="rId31"/>
            <a:extLst>
              <a:ext uri="{FF2B5EF4-FFF2-40B4-BE49-F238E27FC236}">
                <a16:creationId xmlns:a16="http://schemas.microsoft.com/office/drawing/2014/main" id="{AFEB467F-2C95-8939-F440-954D4FD4FC41}"/>
              </a:ext>
            </a:extLst>
          </p:cNvPr>
          <p:cNvSpPr txBox="1"/>
          <p:nvPr/>
        </p:nvSpPr>
        <p:spPr>
          <a:xfrm>
            <a:off x="11057286" y="4959591"/>
            <a:ext cx="914400"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4212</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3</a:t>
            </a:r>
            <a:endParaRPr sz="1000" dirty="0"/>
          </a:p>
        </p:txBody>
      </p:sp>
      <p:sp>
        <p:nvSpPr>
          <p:cNvPr id="20" name="Google Shape;96;p2">
            <a:hlinkClick r:id="rId32"/>
            <a:extLst>
              <a:ext uri="{FF2B5EF4-FFF2-40B4-BE49-F238E27FC236}">
                <a16:creationId xmlns:a16="http://schemas.microsoft.com/office/drawing/2014/main" id="{FE6B144D-42F8-3BAC-91F6-D828F6DE2361}"/>
              </a:ext>
            </a:extLst>
          </p:cNvPr>
          <p:cNvSpPr txBox="1"/>
          <p:nvPr/>
        </p:nvSpPr>
        <p:spPr>
          <a:xfrm>
            <a:off x="11058511" y="5878915"/>
            <a:ext cx="914400" cy="769401"/>
          </a:xfrm>
          <a:prstGeom prst="rect">
            <a:avLst/>
          </a:prstGeom>
          <a:solidFill>
            <a:schemeClr val="accent6">
              <a:lumMod val="20000"/>
              <a:lumOff val="80000"/>
            </a:schemeClr>
          </a:solidFill>
          <a:ln w="9525" cap="flat" cmpd="sng">
            <a:solidFill>
              <a:schemeClr val="accent6">
                <a:lumMod val="7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HSCI</a:t>
            </a:r>
            <a:endParaRPr sz="1000" b="1"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b="1" dirty="0">
                <a:solidFill>
                  <a:schemeClr val="dk1"/>
                </a:solidFill>
              </a:rPr>
              <a:t>4208</a:t>
            </a:r>
            <a:endParaRPr lang="en-US" sz="2400" b="1" dirty="0">
              <a:solidFill>
                <a:schemeClr val="dk1"/>
              </a:solidFill>
              <a:latin typeface="Arial"/>
              <a:ea typeface="Arial"/>
              <a:cs typeface="Arial"/>
              <a:sym typeface="Arial"/>
            </a:endParaRPr>
          </a:p>
          <a:p>
            <a:pPr marL="0" marR="0" lvl="0" indent="0" algn="r" rtl="0">
              <a:spcBef>
                <a:spcPts val="0"/>
              </a:spcBef>
              <a:spcAft>
                <a:spcPts val="0"/>
              </a:spcAft>
              <a:buNone/>
            </a:pPr>
            <a:r>
              <a:rPr lang="en-US" sz="1000" b="1" dirty="0">
                <a:solidFill>
                  <a:schemeClr val="dk1"/>
                </a:solidFill>
              </a:rPr>
              <a:t>3</a:t>
            </a:r>
            <a:endParaRPr sz="1000" dirty="0"/>
          </a:p>
        </p:txBody>
      </p:sp>
      <p:sp>
        <p:nvSpPr>
          <p:cNvPr id="21" name="Google Shape;102;p2">
            <a:hlinkClick r:id="rId33"/>
            <a:extLst>
              <a:ext uri="{FF2B5EF4-FFF2-40B4-BE49-F238E27FC236}">
                <a16:creationId xmlns:a16="http://schemas.microsoft.com/office/drawing/2014/main" id="{F89DEB9B-5258-BE1F-DEDB-BAB6AB73793A}"/>
              </a:ext>
            </a:extLst>
          </p:cNvPr>
          <p:cNvSpPr txBox="1"/>
          <p:nvPr/>
        </p:nvSpPr>
        <p:spPr>
          <a:xfrm>
            <a:off x="1351828" y="4159602"/>
            <a:ext cx="914400" cy="754012"/>
          </a:xfrm>
          <a:prstGeom prst="rect">
            <a:avLst/>
          </a:prstGeom>
          <a:solidFill>
            <a:schemeClr val="tx1">
              <a:lumMod val="50000"/>
              <a:lumOff val="50000"/>
            </a:schemeClr>
          </a:solidFill>
          <a:ln w="9525" cap="flat" cmpd="sng">
            <a:solidFill>
              <a:schemeClr val="tx1">
                <a:lumMod val="95000"/>
                <a:lumOff val="5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rPr>
              <a:t>PSYC</a:t>
            </a:r>
            <a:endParaRPr sz="1000" b="1" dirty="0">
              <a:solidFill>
                <a:schemeClr val="dk1"/>
              </a:solidFill>
              <a:latin typeface="Arial"/>
              <a:ea typeface="Arial"/>
              <a:cs typeface="Arial"/>
              <a:sym typeface="Arial"/>
            </a:endParaRPr>
          </a:p>
          <a:p>
            <a:pPr marL="0" marR="0" lvl="0" indent="0" algn="l" rtl="0">
              <a:spcBef>
                <a:spcPts val="0"/>
              </a:spcBef>
              <a:spcAft>
                <a:spcPts val="0"/>
              </a:spcAft>
              <a:buNone/>
            </a:pPr>
            <a:r>
              <a:rPr lang="en-US" sz="2300" b="1" dirty="0">
                <a:solidFill>
                  <a:schemeClr val="dk1"/>
                </a:solidFill>
                <a:latin typeface="Arial"/>
                <a:ea typeface="Arial"/>
                <a:cs typeface="Arial"/>
                <a:sym typeface="Arial"/>
              </a:rPr>
              <a:t>1100</a:t>
            </a:r>
          </a:p>
          <a:p>
            <a:pPr marL="0" marR="0" lvl="0" indent="0" algn="r" rtl="0">
              <a:spcBef>
                <a:spcPts val="0"/>
              </a:spcBef>
              <a:spcAft>
                <a:spcPts val="0"/>
              </a:spcAft>
              <a:buNone/>
            </a:pPr>
            <a:r>
              <a:rPr lang="en-US" sz="1000" b="1" dirty="0">
                <a:solidFill>
                  <a:schemeClr val="dk1"/>
                </a:solidFill>
              </a:rPr>
              <a:t>3</a:t>
            </a:r>
            <a:endParaRPr sz="1000" dirty="0"/>
          </a:p>
        </p:txBody>
      </p:sp>
      <p:cxnSp>
        <p:nvCxnSpPr>
          <p:cNvPr id="25" name="Google Shape;111;p2">
            <a:extLst>
              <a:ext uri="{FF2B5EF4-FFF2-40B4-BE49-F238E27FC236}">
                <a16:creationId xmlns:a16="http://schemas.microsoft.com/office/drawing/2014/main" id="{39854084-E882-3FDC-B61D-46980152FB66}"/>
              </a:ext>
            </a:extLst>
          </p:cNvPr>
          <p:cNvCxnSpPr>
            <a:cxnSpLocks/>
          </p:cNvCxnSpPr>
          <p:nvPr/>
        </p:nvCxnSpPr>
        <p:spPr>
          <a:xfrm flipV="1">
            <a:off x="2231354" y="4105016"/>
            <a:ext cx="7590575" cy="421479"/>
          </a:xfrm>
          <a:prstGeom prst="bentConnector3">
            <a:avLst>
              <a:gd name="adj1" fmla="val 58949"/>
            </a:avLst>
          </a:prstGeom>
          <a:noFill/>
          <a:ln w="76200"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37154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1846-FD16-1EBB-6C45-8D866F66CB2C}"/>
              </a:ext>
            </a:extLst>
          </p:cNvPr>
          <p:cNvSpPr>
            <a:spLocks noGrp="1"/>
          </p:cNvSpPr>
          <p:nvPr>
            <p:ph type="title"/>
          </p:nvPr>
        </p:nvSpPr>
        <p:spPr>
          <a:xfrm>
            <a:off x="435768" y="279401"/>
            <a:ext cx="6405563" cy="787400"/>
          </a:xfrm>
        </p:spPr>
        <p:txBody>
          <a:bodyPr/>
          <a:lstStyle/>
          <a:p>
            <a:r>
              <a:rPr lang="en-US" dirty="0">
                <a:latin typeface="+mj-lt"/>
              </a:rPr>
              <a:t>Resources </a:t>
            </a:r>
          </a:p>
        </p:txBody>
      </p:sp>
      <p:sp>
        <p:nvSpPr>
          <p:cNvPr id="3" name="Text Placeholder 2">
            <a:extLst>
              <a:ext uri="{FF2B5EF4-FFF2-40B4-BE49-F238E27FC236}">
                <a16:creationId xmlns:a16="http://schemas.microsoft.com/office/drawing/2014/main" id="{06EACA60-DFB2-1501-8F05-A49F8B906D0B}"/>
              </a:ext>
            </a:extLst>
          </p:cNvPr>
          <p:cNvSpPr>
            <a:spLocks noGrp="1"/>
          </p:cNvSpPr>
          <p:nvPr>
            <p:ph type="body" idx="1"/>
          </p:nvPr>
        </p:nvSpPr>
        <p:spPr>
          <a:xfrm>
            <a:off x="452438" y="958850"/>
            <a:ext cx="7200900" cy="4351338"/>
          </a:xfrm>
        </p:spPr>
        <p:txBody>
          <a:bodyPr/>
          <a:lstStyle/>
          <a:p>
            <a:r>
              <a:rPr lang="en-US" sz="2000" b="1" i="0" dirty="0">
                <a:solidFill>
                  <a:srgbClr val="4B4B4B"/>
                </a:solidFill>
                <a:effectLst/>
                <a:latin typeface="+mn-lt"/>
                <a:hlinkClick r:id="rId2"/>
              </a:rPr>
              <a:t>Advising Sheets and Roadmaps</a:t>
            </a:r>
            <a:endParaRPr lang="en-US" sz="2000" b="1" i="0" dirty="0">
              <a:solidFill>
                <a:srgbClr val="4B4B4B"/>
              </a:solidFill>
              <a:effectLst/>
              <a:latin typeface="+mn-lt"/>
            </a:endParaRPr>
          </a:p>
          <a:p>
            <a:r>
              <a:rPr lang="en-US" sz="2000" b="1" i="0" dirty="0">
                <a:solidFill>
                  <a:srgbClr val="4B4B4B"/>
                </a:solidFill>
                <a:effectLst/>
                <a:latin typeface="+mn-lt"/>
                <a:hlinkClick r:id="rId3"/>
              </a:rPr>
              <a:t>Bachelor of Science in Kinesiology (2024-25 Catalog)</a:t>
            </a:r>
            <a:endParaRPr lang="en-US" sz="2000" b="1" i="0" dirty="0">
              <a:solidFill>
                <a:srgbClr val="4B4B4B"/>
              </a:solidFill>
              <a:effectLst/>
              <a:latin typeface="+mn-lt"/>
            </a:endParaRPr>
          </a:p>
          <a:p>
            <a:r>
              <a:rPr lang="en-US" sz="2000" b="1" dirty="0">
                <a:solidFill>
                  <a:srgbClr val="4B4B4B"/>
                </a:solidFill>
                <a:latin typeface="+mn-lt"/>
                <a:hlinkClick r:id="rId4"/>
              </a:rPr>
              <a:t>Change of Major Information </a:t>
            </a:r>
            <a:endParaRPr lang="en-US" sz="2000" b="1" i="0" dirty="0">
              <a:solidFill>
                <a:srgbClr val="4B4B4B"/>
              </a:solidFill>
              <a:effectLst/>
              <a:latin typeface="+mn-lt"/>
            </a:endParaRPr>
          </a:p>
          <a:p>
            <a:r>
              <a:rPr lang="en-US" sz="2000" b="1" dirty="0">
                <a:solidFill>
                  <a:srgbClr val="4B4B4B"/>
                </a:solidFill>
                <a:latin typeface="+mn-lt"/>
                <a:hlinkClick r:id="rId3"/>
              </a:rPr>
              <a:t>How to make a </a:t>
            </a:r>
            <a:r>
              <a:rPr lang="en-US" sz="2000" b="1" dirty="0" err="1">
                <a:solidFill>
                  <a:srgbClr val="4B4B4B"/>
                </a:solidFill>
                <a:latin typeface="+mn-lt"/>
                <a:hlinkClick r:id="rId3"/>
              </a:rPr>
              <a:t>myCAP</a:t>
            </a:r>
            <a:r>
              <a:rPr lang="en-US" sz="2000" b="1" dirty="0">
                <a:solidFill>
                  <a:srgbClr val="4B4B4B"/>
                </a:solidFill>
                <a:latin typeface="+mn-lt"/>
                <a:hlinkClick r:id="rId3"/>
              </a:rPr>
              <a:t> video</a:t>
            </a:r>
          </a:p>
          <a:p>
            <a:r>
              <a:rPr lang="en-US" sz="2000" b="1" i="0" dirty="0">
                <a:solidFill>
                  <a:srgbClr val="4B4B4B"/>
                </a:solidFill>
                <a:effectLst/>
                <a:latin typeface="+mn-lt"/>
                <a:hlinkClick r:id="rId5"/>
              </a:rPr>
              <a:t>Kinesiology Courses Offered </a:t>
            </a:r>
            <a:r>
              <a:rPr lang="en-US" sz="2000" b="1" dirty="0">
                <a:solidFill>
                  <a:srgbClr val="4B4B4B"/>
                </a:solidFill>
                <a:latin typeface="+mn-lt"/>
                <a:hlinkClick r:id="rId5"/>
              </a:rPr>
              <a:t>B</a:t>
            </a:r>
            <a:r>
              <a:rPr lang="en-US" sz="2000" b="1" i="0" dirty="0">
                <a:solidFill>
                  <a:srgbClr val="4B4B4B"/>
                </a:solidFill>
                <a:effectLst/>
                <a:latin typeface="+mn-lt"/>
                <a:hlinkClick r:id="rId5"/>
              </a:rPr>
              <a:t>y Term</a:t>
            </a:r>
            <a:endParaRPr lang="en-US" sz="2000" b="1" i="0" dirty="0">
              <a:solidFill>
                <a:srgbClr val="4B4B4B"/>
              </a:solidFill>
              <a:effectLst/>
              <a:latin typeface="+mn-lt"/>
            </a:endParaRPr>
          </a:p>
          <a:p>
            <a:r>
              <a:rPr lang="en-US" sz="2000" b="1" dirty="0">
                <a:solidFill>
                  <a:srgbClr val="4B4B4B"/>
                </a:solidFill>
                <a:latin typeface="+mn-lt"/>
                <a:hlinkClick r:id="rId6"/>
              </a:rPr>
              <a:t>Registration Dates</a:t>
            </a:r>
            <a:endParaRPr lang="en-US" sz="2000" b="1" i="0" dirty="0">
              <a:solidFill>
                <a:srgbClr val="4B4B4B"/>
              </a:solidFill>
              <a:effectLst/>
              <a:latin typeface="+mn-lt"/>
            </a:endParaRPr>
          </a:p>
          <a:p>
            <a:r>
              <a:rPr lang="en-US" sz="2000" b="1" dirty="0">
                <a:solidFill>
                  <a:srgbClr val="4B4B4B"/>
                </a:solidFill>
                <a:latin typeface="+mn-lt"/>
                <a:hlinkClick r:id="rId7"/>
              </a:rPr>
              <a:t>What is a PAWs Report</a:t>
            </a:r>
            <a:endParaRPr lang="en-US" sz="2000" b="1" i="0" dirty="0">
              <a:solidFill>
                <a:srgbClr val="4B4B4B"/>
              </a:solidFill>
              <a:effectLst/>
              <a:latin typeface="+mn-lt"/>
              <a:hlinkClick r:id="rId3"/>
            </a:endParaRPr>
          </a:p>
          <a:p>
            <a:endParaRPr lang="en-US" sz="2000" b="1" i="0" dirty="0">
              <a:solidFill>
                <a:srgbClr val="4B4B4B"/>
              </a:solidFill>
              <a:effectLst/>
              <a:latin typeface="proxima-nova"/>
            </a:endParaRPr>
          </a:p>
          <a:p>
            <a:endParaRPr lang="en-US" sz="2000" b="1" i="0" dirty="0">
              <a:solidFill>
                <a:srgbClr val="4B4B4B"/>
              </a:solidFill>
              <a:effectLst/>
              <a:latin typeface="proxima-nova"/>
            </a:endParaRPr>
          </a:p>
          <a:p>
            <a:endParaRPr lang="en-US" b="1" i="0" dirty="0">
              <a:solidFill>
                <a:srgbClr val="4B4B4B"/>
              </a:solidFill>
              <a:effectLst/>
              <a:latin typeface="proxima-nova"/>
            </a:endParaRPr>
          </a:p>
          <a:p>
            <a:endParaRPr lang="en-US" dirty="0"/>
          </a:p>
        </p:txBody>
      </p:sp>
      <p:pic>
        <p:nvPicPr>
          <p:cNvPr id="5" name="Picture 4" descr="A poster of a robot with a fox head&#10;&#10;Description automatically generated">
            <a:hlinkClick r:id="rId8"/>
            <a:extLst>
              <a:ext uri="{FF2B5EF4-FFF2-40B4-BE49-F238E27FC236}">
                <a16:creationId xmlns:a16="http://schemas.microsoft.com/office/drawing/2014/main" id="{004F197B-8B35-5A57-BC54-58CE786A060C}"/>
              </a:ext>
            </a:extLst>
          </p:cNvPr>
          <p:cNvPicPr>
            <a:picLocks noChangeAspect="1"/>
          </p:cNvPicPr>
          <p:nvPr/>
        </p:nvPicPr>
        <p:blipFill>
          <a:blip r:embed="rId9"/>
          <a:stretch>
            <a:fillRect/>
          </a:stretch>
        </p:blipFill>
        <p:spPr>
          <a:xfrm>
            <a:off x="7670008" y="461961"/>
            <a:ext cx="4274345" cy="5699127"/>
          </a:xfrm>
          <a:prstGeom prst="rect">
            <a:avLst/>
          </a:prstGeom>
        </p:spPr>
      </p:pic>
    </p:spTree>
    <p:extLst>
      <p:ext uri="{BB962C8B-B14F-4D97-AF65-F5344CB8AC3E}">
        <p14:creationId xmlns:p14="http://schemas.microsoft.com/office/powerpoint/2010/main" val="9866421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1163</Words>
  <Application>Microsoft Office PowerPoint</Application>
  <PresentationFormat>Widescreen</PresentationFormat>
  <Paragraphs>585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proxima-nova</vt:lpstr>
      <vt:lpstr>Office Theme</vt:lpstr>
      <vt:lpstr>Kinesiology Department   KineWays Course Prerequisite Guidelines</vt:lpstr>
      <vt:lpstr>Exercise Science</vt:lpstr>
      <vt:lpstr>Allied Health Professions</vt:lpstr>
      <vt:lpstr>PowerPoint Presentation</vt:lpstr>
      <vt:lpstr>PowerPoint Presentation</vt:lpstr>
      <vt:lpstr>PowerPoint Presentation</vt:lpstr>
      <vt:lpstr>Physical Education &amp; Adapted Physical Education</vt:lpstr>
      <vt:lpstr>Health Promotion</vt:lpstr>
      <vt:lpstr>Resources </vt:lpstr>
    </vt:vector>
  </TitlesOfParts>
  <Manager>Cameron Van Wye</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Prerequisite and Corequisite Guidelines Kinesiology Department</dc:title>
  <dc:subject>Kinesiology</dc:subject>
  <dc:creator>Cameron Van Wye</dc:creator>
  <cp:lastModifiedBy>Cameron Van Wye</cp:lastModifiedBy>
  <cp:revision>54</cp:revision>
  <cp:lastPrinted>2024-03-14T01:58:50Z</cp:lastPrinted>
  <dcterms:created xsi:type="dcterms:W3CDTF">2023-01-27T00:47:55Z</dcterms:created>
  <dcterms:modified xsi:type="dcterms:W3CDTF">2024-03-14T03:33:27Z</dcterms:modified>
</cp:coreProperties>
</file>