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0"/>
  </p:notesMasterIdLst>
  <p:handoutMasterIdLst>
    <p:handoutMasterId r:id="rId21"/>
  </p:handoutMasterIdLst>
  <p:sldIdLst>
    <p:sldId id="257" r:id="rId5"/>
    <p:sldId id="310" r:id="rId6"/>
    <p:sldId id="308" r:id="rId7"/>
    <p:sldId id="288" r:id="rId8"/>
    <p:sldId id="319" r:id="rId9"/>
    <p:sldId id="309" r:id="rId10"/>
    <p:sldId id="312" r:id="rId11"/>
    <p:sldId id="313" r:id="rId12"/>
    <p:sldId id="320" r:id="rId13"/>
    <p:sldId id="318" r:id="rId14"/>
    <p:sldId id="314" r:id="rId15"/>
    <p:sldId id="315" r:id="rId16"/>
    <p:sldId id="316" r:id="rId17"/>
    <p:sldId id="317" r:id="rId18"/>
    <p:sldId id="30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hley Ivey" initials="AI" lastIdx="9" clrIdx="0">
    <p:extLst>
      <p:ext uri="{19B8F6BF-5375-455C-9EA6-DF929625EA0E}">
        <p15:presenceInfo xmlns:p15="http://schemas.microsoft.com/office/powerpoint/2012/main" userId="S::aivey@airweb.org::367e2130-e937-48eb-9c56-54ce8e9c774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59DCE3"/>
    <a:srgbClr val="283D91"/>
    <a:srgbClr val="424242"/>
    <a:srgbClr val="E326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518"/>
    <p:restoredTop sz="94694"/>
  </p:normalViewPr>
  <p:slideViewPr>
    <p:cSldViewPr snapToGrid="0">
      <p:cViewPr varScale="1">
        <p:scale>
          <a:sx n="105" d="100"/>
          <a:sy n="105" d="100"/>
        </p:scale>
        <p:origin x="114" y="180"/>
      </p:cViewPr>
      <p:guideLst/>
    </p:cSldViewPr>
  </p:slideViewPr>
  <p:notesTextViewPr>
    <p:cViewPr>
      <p:scale>
        <a:sx n="1" d="1"/>
        <a:sy n="1" d="1"/>
      </p:scale>
      <p:origin x="0" y="0"/>
    </p:cViewPr>
  </p:notesTextViewPr>
  <p:notesViewPr>
    <p:cSldViewPr snapToGrid="0">
      <p:cViewPr>
        <p:scale>
          <a:sx n="1" d="2"/>
          <a:sy n="1" d="2"/>
        </p:scale>
        <p:origin x="5000" y="152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D7B66A-661B-9D4E-9140-649B3CC6AB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687571B-E54D-E040-ACFD-BBCBB230E40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FA5234-6FCE-6C4C-8813-7F649DD0D88C}" type="datetimeFigureOut">
              <a:rPr lang="en-US" smtClean="0"/>
              <a:t>5/10/2021</a:t>
            </a:fld>
            <a:endParaRPr lang="en-US"/>
          </a:p>
        </p:txBody>
      </p:sp>
      <p:sp>
        <p:nvSpPr>
          <p:cNvPr id="4" name="Footer Placeholder 3">
            <a:extLst>
              <a:ext uri="{FF2B5EF4-FFF2-40B4-BE49-F238E27FC236}">
                <a16:creationId xmlns:a16="http://schemas.microsoft.com/office/drawing/2014/main" id="{51BADCDC-CCD3-F448-A55C-1CEEC277599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97C3915-D310-A14C-8133-EAFE2E39E87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90D96FC-ADA9-EC45-AA67-D71DECC01607}" type="slidenum">
              <a:rPr lang="en-US" smtClean="0"/>
              <a:t>‹#›</a:t>
            </a:fld>
            <a:endParaRPr lang="en-US"/>
          </a:p>
        </p:txBody>
      </p:sp>
    </p:spTree>
    <p:extLst>
      <p:ext uri="{BB962C8B-B14F-4D97-AF65-F5344CB8AC3E}">
        <p14:creationId xmlns:p14="http://schemas.microsoft.com/office/powerpoint/2010/main" val="18811195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795A0E-A904-334A-A282-8C2EAB43FA1F}" type="datetimeFigureOut">
              <a:rPr lang="en-US" smtClean="0"/>
              <a:t>5/10/2021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E32841-FF94-8543-8663-61C5EC6E88DF}" type="slidenum">
              <a:rPr lang="en-US" smtClean="0"/>
              <a:t>‹#›</a:t>
            </a:fld>
            <a:endParaRPr lang="en-US"/>
          </a:p>
        </p:txBody>
      </p:sp>
    </p:spTree>
    <p:extLst>
      <p:ext uri="{BB962C8B-B14F-4D97-AF65-F5344CB8AC3E}">
        <p14:creationId xmlns:p14="http://schemas.microsoft.com/office/powerpoint/2010/main" val="2458564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E32841-FF94-8543-8663-61C5EC6E88DF}" type="slidenum">
              <a:rPr lang="en-US" smtClean="0"/>
              <a:t>1</a:t>
            </a:fld>
            <a:endParaRPr lang="en-US"/>
          </a:p>
        </p:txBody>
      </p:sp>
    </p:spTree>
    <p:extLst>
      <p:ext uri="{BB962C8B-B14F-4D97-AF65-F5344CB8AC3E}">
        <p14:creationId xmlns:p14="http://schemas.microsoft.com/office/powerpoint/2010/main" val="349961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E32841-FF94-8543-8663-61C5EC6E88DF}" type="slidenum">
              <a:rPr lang="en-US" smtClean="0"/>
              <a:t>10</a:t>
            </a:fld>
            <a:endParaRPr lang="en-US"/>
          </a:p>
        </p:txBody>
      </p:sp>
    </p:spTree>
    <p:extLst>
      <p:ext uri="{BB962C8B-B14F-4D97-AF65-F5344CB8AC3E}">
        <p14:creationId xmlns:p14="http://schemas.microsoft.com/office/powerpoint/2010/main" val="412687366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svg"/><Relationship Id="rId7"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9.svg"/><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9.sv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283D9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8E606B9-9BEF-5A4B-B02B-EB4565E36C77}"/>
              </a:ext>
            </a:extLst>
          </p:cNvPr>
          <p:cNvSpPr>
            <a:spLocks noGrp="1"/>
          </p:cNvSpPr>
          <p:nvPr>
            <p:ph type="ctrTitle" hasCustomPrompt="1"/>
          </p:nvPr>
        </p:nvSpPr>
        <p:spPr>
          <a:xfrm>
            <a:off x="1061012" y="2400300"/>
            <a:ext cx="9606988" cy="2715772"/>
          </a:xfrm>
          <a:prstGeom prst="rect">
            <a:avLst/>
          </a:prstGeom>
        </p:spPr>
        <p:txBody>
          <a:bodyPr anchor="b"/>
          <a:lstStyle>
            <a:lvl1pPr algn="l">
              <a:lnSpc>
                <a:spcPct val="100000"/>
              </a:lnSpc>
              <a:defRPr sz="6000" b="1">
                <a:solidFill>
                  <a:schemeClr val="tx1"/>
                </a:solidFill>
                <a:latin typeface="+mn-lt"/>
              </a:defRPr>
            </a:lvl1pPr>
          </a:lstStyle>
          <a:p>
            <a:r>
              <a:rPr lang="en-US"/>
              <a:t>Insert Title Here</a:t>
            </a:r>
          </a:p>
        </p:txBody>
      </p:sp>
      <p:sp>
        <p:nvSpPr>
          <p:cNvPr id="8" name="Subtitle 2">
            <a:extLst>
              <a:ext uri="{FF2B5EF4-FFF2-40B4-BE49-F238E27FC236}">
                <a16:creationId xmlns:a16="http://schemas.microsoft.com/office/drawing/2014/main" id="{2CF385DD-19A0-C34A-8F3C-75D97A60D54F}"/>
              </a:ext>
            </a:extLst>
          </p:cNvPr>
          <p:cNvSpPr>
            <a:spLocks noGrp="1"/>
          </p:cNvSpPr>
          <p:nvPr>
            <p:ph type="subTitle" idx="1" hasCustomPrompt="1"/>
          </p:nvPr>
        </p:nvSpPr>
        <p:spPr>
          <a:xfrm>
            <a:off x="1061012" y="5257642"/>
            <a:ext cx="9606988" cy="1672542"/>
          </a:xfrm>
        </p:spPr>
        <p:txBody>
          <a:bodyPr>
            <a:noAutofit/>
          </a:bodyPr>
          <a:lstStyle>
            <a:lvl1pPr marL="0" indent="0" algn="l">
              <a:lnSpc>
                <a:spcPct val="100000"/>
              </a:lnSpc>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Subhead Here</a:t>
            </a:r>
          </a:p>
        </p:txBody>
      </p:sp>
      <p:pic>
        <p:nvPicPr>
          <p:cNvPr id="6" name="Graphic 5">
            <a:extLst>
              <a:ext uri="{FF2B5EF4-FFF2-40B4-BE49-F238E27FC236}">
                <a16:creationId xmlns:a16="http://schemas.microsoft.com/office/drawing/2014/main" id="{D39C43B5-51E5-F446-B501-0B4E0C41B571}"/>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42267"/>
          <a:stretch/>
        </p:blipFill>
        <p:spPr>
          <a:xfrm>
            <a:off x="6740938" y="2898668"/>
            <a:ext cx="5299364" cy="3959332"/>
          </a:xfrm>
          <a:prstGeom prst="rect">
            <a:avLst/>
          </a:prstGeom>
        </p:spPr>
      </p:pic>
      <p:pic>
        <p:nvPicPr>
          <p:cNvPr id="10" name="Graphic 9">
            <a:extLst>
              <a:ext uri="{FF2B5EF4-FFF2-40B4-BE49-F238E27FC236}">
                <a16:creationId xmlns:a16="http://schemas.microsoft.com/office/drawing/2014/main" id="{CA36BD53-EB45-E04A-B364-6D5AFF96C789}"/>
              </a:ext>
              <a:ext uri="{C183D7F6-B498-43B3-948B-1728B52AA6E4}">
                <adec:decorative xmlns:adec="http://schemas.microsoft.com/office/drawing/2017/decorative" val="1"/>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12495" t="20837"/>
          <a:stretch/>
        </p:blipFill>
        <p:spPr>
          <a:xfrm flipH="1">
            <a:off x="8146540" y="0"/>
            <a:ext cx="4045459" cy="4736199"/>
          </a:xfrm>
          <a:prstGeom prst="rect">
            <a:avLst/>
          </a:prstGeom>
        </p:spPr>
      </p:pic>
      <p:pic>
        <p:nvPicPr>
          <p:cNvPr id="11" name="Graphic 10">
            <a:extLst>
              <a:ext uri="{FF2B5EF4-FFF2-40B4-BE49-F238E27FC236}">
                <a16:creationId xmlns:a16="http://schemas.microsoft.com/office/drawing/2014/main" id="{40550DBE-AC51-A445-8E55-73F4C09386D3}"/>
              </a:ext>
              <a:ext uri="{C183D7F6-B498-43B3-948B-1728B52AA6E4}">
                <adec:decorative xmlns:adec="http://schemas.microsoft.com/office/drawing/2017/decorative" val="1"/>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l="23873" t="50000"/>
          <a:stretch/>
        </p:blipFill>
        <p:spPr>
          <a:xfrm>
            <a:off x="0" y="0"/>
            <a:ext cx="5368636" cy="4563206"/>
          </a:xfrm>
          <a:prstGeom prst="rect">
            <a:avLst/>
          </a:prstGeom>
        </p:spPr>
      </p:pic>
      <p:pic>
        <p:nvPicPr>
          <p:cNvPr id="9" name="Picture 8" descr="AIR Forum Virtual">
            <a:extLst>
              <a:ext uri="{FF2B5EF4-FFF2-40B4-BE49-F238E27FC236}">
                <a16:creationId xmlns:a16="http://schemas.microsoft.com/office/drawing/2014/main" id="{F8660046-46BE-F64A-AA1E-5D0A5321D43C}"/>
              </a:ext>
            </a:extLst>
          </p:cNvPr>
          <p:cNvPicPr>
            <a:picLocks noChangeAspect="1"/>
          </p:cNvPicPr>
          <p:nvPr userDrawn="1"/>
        </p:nvPicPr>
        <p:blipFill>
          <a:blip r:embed="rId8"/>
          <a:srcRect/>
          <a:stretch/>
        </p:blipFill>
        <p:spPr>
          <a:xfrm>
            <a:off x="1206821" y="677500"/>
            <a:ext cx="3029841" cy="1195509"/>
          </a:xfrm>
          <a:prstGeom prst="rect">
            <a:avLst/>
          </a:prstGeom>
        </p:spPr>
      </p:pic>
    </p:spTree>
    <p:extLst>
      <p:ext uri="{BB962C8B-B14F-4D97-AF65-F5344CB8AC3E}">
        <p14:creationId xmlns:p14="http://schemas.microsoft.com/office/powerpoint/2010/main" val="157457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resent three items">
    <p:bg>
      <p:bgPr>
        <a:solidFill>
          <a:schemeClr val="bg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5983D4F-CC38-A642-BBB2-AE8A3F3ACA36}"/>
              </a:ext>
            </a:extLst>
          </p:cNvPr>
          <p:cNvSpPr>
            <a:spLocks noGrp="1"/>
          </p:cNvSpPr>
          <p:nvPr>
            <p:ph type="title"/>
          </p:nvPr>
        </p:nvSpPr>
        <p:spPr/>
        <p:txBody>
          <a:bodyPr/>
          <a:lstStyle>
            <a:lvl1pPr algn="l">
              <a:defRPr>
                <a:solidFill>
                  <a:schemeClr val="tx1"/>
                </a:solidFill>
              </a:defRPr>
            </a:lvl1pPr>
          </a:lstStyle>
          <a:p>
            <a:r>
              <a:rPr lang="en-US" dirty="0"/>
              <a:t>Click to edit Master title style</a:t>
            </a:r>
          </a:p>
        </p:txBody>
      </p:sp>
      <p:sp>
        <p:nvSpPr>
          <p:cNvPr id="31" name="Item 1 Image">
            <a:extLst>
              <a:ext uri="{FF2B5EF4-FFF2-40B4-BE49-F238E27FC236}">
                <a16:creationId xmlns:a16="http://schemas.microsoft.com/office/drawing/2014/main" id="{EF325250-57E9-1E46-8176-47FCF9BFD491}"/>
              </a:ext>
            </a:extLst>
          </p:cNvPr>
          <p:cNvSpPr>
            <a:spLocks noGrp="1" noChangeAspect="1"/>
          </p:cNvSpPr>
          <p:nvPr>
            <p:ph type="pic" sz="quarter" idx="14" hasCustomPrompt="1"/>
          </p:nvPr>
        </p:nvSpPr>
        <p:spPr>
          <a:xfrm>
            <a:off x="1106054" y="2423160"/>
            <a:ext cx="2010736" cy="2011680"/>
          </a:xfrm>
          <a:prstGeom prst="ellipse">
            <a:avLst/>
          </a:prstGeom>
          <a:noFill/>
        </p:spPr>
        <p:txBody>
          <a:bodyPr anchor="ctr">
            <a:normAutofit/>
          </a:bodyPr>
          <a:lstStyle>
            <a:lvl1pPr marL="0" indent="0" algn="ctr">
              <a:buNone/>
              <a:defRPr sz="2000"/>
            </a:lvl1pPr>
          </a:lstStyle>
          <a:p>
            <a:r>
              <a:rPr lang="en-US"/>
              <a:t>Picture</a:t>
            </a:r>
          </a:p>
        </p:txBody>
      </p:sp>
      <p:sp>
        <p:nvSpPr>
          <p:cNvPr id="30" name="Item 1 Title">
            <a:extLst>
              <a:ext uri="{FF2B5EF4-FFF2-40B4-BE49-F238E27FC236}">
                <a16:creationId xmlns:a16="http://schemas.microsoft.com/office/drawing/2014/main" id="{55657756-6807-324C-BB1B-5A500402C63E}"/>
              </a:ext>
            </a:extLst>
          </p:cNvPr>
          <p:cNvSpPr>
            <a:spLocks noGrp="1"/>
          </p:cNvSpPr>
          <p:nvPr>
            <p:ph type="body" sz="quarter" idx="27" hasCustomPrompt="1"/>
          </p:nvPr>
        </p:nvSpPr>
        <p:spPr>
          <a:xfrm>
            <a:off x="846978" y="4604711"/>
            <a:ext cx="2528888" cy="458016"/>
          </a:xfrm>
        </p:spPr>
        <p:txBody>
          <a:bodyPr anchor="t" anchorCtr="0">
            <a:noAutofit/>
          </a:bodyPr>
          <a:lstStyle>
            <a:lvl1pPr marL="0" indent="0" algn="ctr">
              <a:buNone/>
              <a:defRPr sz="2000" b="1">
                <a:solidFill>
                  <a:schemeClr val="accent3"/>
                </a:solidFill>
              </a:defRPr>
            </a:lvl1pPr>
          </a:lstStyle>
          <a:p>
            <a:pPr lvl="0"/>
            <a:r>
              <a:rPr lang="en-US"/>
              <a:t>Item 1</a:t>
            </a:r>
          </a:p>
        </p:txBody>
      </p:sp>
      <p:sp>
        <p:nvSpPr>
          <p:cNvPr id="29" name="Item 1 Description">
            <a:extLst>
              <a:ext uri="{FF2B5EF4-FFF2-40B4-BE49-F238E27FC236}">
                <a16:creationId xmlns:a16="http://schemas.microsoft.com/office/drawing/2014/main" id="{B7ECE8B2-8F05-244E-9C1C-0ED7F8B5FD6C}"/>
              </a:ext>
            </a:extLst>
          </p:cNvPr>
          <p:cNvSpPr>
            <a:spLocks noGrp="1"/>
          </p:cNvSpPr>
          <p:nvPr>
            <p:ph type="body" sz="quarter" idx="26" hasCustomPrompt="1"/>
          </p:nvPr>
        </p:nvSpPr>
        <p:spPr>
          <a:xfrm>
            <a:off x="847162" y="5210059"/>
            <a:ext cx="2528521" cy="825500"/>
          </a:xfrm>
        </p:spPr>
        <p:txBody>
          <a:bodyPr>
            <a:noAutofit/>
          </a:bodyPr>
          <a:lstStyle>
            <a:lvl1pPr marL="0" indent="0" algn="ctr">
              <a:lnSpc>
                <a:spcPct val="100000"/>
              </a:lnSpc>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 </a:t>
            </a:r>
            <a:r>
              <a:rPr lang="en-US" err="1"/>
              <a:t>Praesent</a:t>
            </a:r>
            <a:r>
              <a:rPr lang="en-US"/>
              <a:t> </a:t>
            </a:r>
            <a:r>
              <a:rPr lang="en-US" err="1"/>
              <a:t>disnissim</a:t>
            </a:r>
            <a:r>
              <a:rPr lang="en-US"/>
              <a:t> Fringilla </a:t>
            </a:r>
            <a:r>
              <a:rPr lang="en-US" err="1"/>
              <a:t>eros</a:t>
            </a:r>
            <a:r>
              <a:rPr lang="en-US"/>
              <a:t> ac gravida. </a:t>
            </a:r>
          </a:p>
        </p:txBody>
      </p:sp>
      <p:cxnSp>
        <p:nvCxnSpPr>
          <p:cNvPr id="34" name="Divider 1">
            <a:extLst>
              <a:ext uri="{FF2B5EF4-FFF2-40B4-BE49-F238E27FC236}">
                <a16:creationId xmlns:a16="http://schemas.microsoft.com/office/drawing/2014/main" id="{A284E7BF-2BCD-A04E-98CA-B74958AAE003}"/>
              </a:ext>
              <a:ext uri="{C183D7F6-B498-43B3-948B-1728B52AA6E4}">
                <adec:decorative xmlns:adec="http://schemas.microsoft.com/office/drawing/2017/decorative" val="1"/>
              </a:ext>
            </a:extLst>
          </p:cNvPr>
          <p:cNvCxnSpPr>
            <a:cxnSpLocks/>
          </p:cNvCxnSpPr>
          <p:nvPr userDrawn="1"/>
        </p:nvCxnSpPr>
        <p:spPr>
          <a:xfrm>
            <a:off x="4079632" y="2086502"/>
            <a:ext cx="0" cy="4266173"/>
          </a:xfrm>
          <a:prstGeom prst="line">
            <a:avLst/>
          </a:prstGeom>
          <a:ln w="41275"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8" name="Item 2 Image">
            <a:extLst>
              <a:ext uri="{FF2B5EF4-FFF2-40B4-BE49-F238E27FC236}">
                <a16:creationId xmlns:a16="http://schemas.microsoft.com/office/drawing/2014/main" id="{CF325D09-EA25-1346-8654-AE7E2911DFB4}"/>
              </a:ext>
            </a:extLst>
          </p:cNvPr>
          <p:cNvSpPr>
            <a:spLocks noGrp="1" noChangeAspect="1"/>
          </p:cNvSpPr>
          <p:nvPr>
            <p:ph type="pic" sz="quarter" idx="15" hasCustomPrompt="1"/>
          </p:nvPr>
        </p:nvSpPr>
        <p:spPr>
          <a:xfrm>
            <a:off x="5090632" y="2423160"/>
            <a:ext cx="2010736" cy="2011680"/>
          </a:xfrm>
          <a:prstGeom prst="ellipse">
            <a:avLst/>
          </a:prstGeom>
          <a:noFill/>
        </p:spPr>
        <p:txBody>
          <a:bodyPr anchor="ctr">
            <a:normAutofit/>
          </a:bodyPr>
          <a:lstStyle>
            <a:lvl1pPr marL="0" indent="0" algn="ctr">
              <a:buNone/>
              <a:defRPr sz="2000"/>
            </a:lvl1pPr>
          </a:lstStyle>
          <a:p>
            <a:r>
              <a:rPr lang="en-US"/>
              <a:t>Picture</a:t>
            </a:r>
          </a:p>
        </p:txBody>
      </p:sp>
      <p:sp>
        <p:nvSpPr>
          <p:cNvPr id="26" name="Item 2 Title">
            <a:extLst>
              <a:ext uri="{FF2B5EF4-FFF2-40B4-BE49-F238E27FC236}">
                <a16:creationId xmlns:a16="http://schemas.microsoft.com/office/drawing/2014/main" id="{CEA8AB2D-606D-4942-8EB4-326FCBABB663}"/>
              </a:ext>
            </a:extLst>
          </p:cNvPr>
          <p:cNvSpPr>
            <a:spLocks noGrp="1"/>
          </p:cNvSpPr>
          <p:nvPr>
            <p:ph type="body" sz="quarter" idx="30" hasCustomPrompt="1"/>
          </p:nvPr>
        </p:nvSpPr>
        <p:spPr>
          <a:xfrm>
            <a:off x="4831556" y="4604711"/>
            <a:ext cx="2528888" cy="458016"/>
          </a:xfrm>
        </p:spPr>
        <p:txBody>
          <a:bodyPr anchor="t" anchorCtr="0">
            <a:noAutofit/>
          </a:bodyPr>
          <a:lstStyle>
            <a:lvl1pPr marL="0" indent="0" algn="ctr">
              <a:buNone/>
              <a:defRPr sz="2000" b="1">
                <a:solidFill>
                  <a:schemeClr val="accent3"/>
                </a:solidFill>
              </a:defRPr>
            </a:lvl1pPr>
          </a:lstStyle>
          <a:p>
            <a:pPr lvl="0"/>
            <a:r>
              <a:rPr lang="en-US"/>
              <a:t>Item 2</a:t>
            </a:r>
          </a:p>
        </p:txBody>
      </p:sp>
      <p:sp>
        <p:nvSpPr>
          <p:cNvPr id="18" name="Item 4 Description">
            <a:extLst>
              <a:ext uri="{FF2B5EF4-FFF2-40B4-BE49-F238E27FC236}">
                <a16:creationId xmlns:a16="http://schemas.microsoft.com/office/drawing/2014/main" id="{F9B6EBE3-D1D8-E545-9335-E1CA88D2065A}"/>
              </a:ext>
            </a:extLst>
          </p:cNvPr>
          <p:cNvSpPr>
            <a:spLocks noGrp="1"/>
          </p:cNvSpPr>
          <p:nvPr>
            <p:ph type="body" sz="quarter" idx="29" hasCustomPrompt="1"/>
          </p:nvPr>
        </p:nvSpPr>
        <p:spPr>
          <a:xfrm>
            <a:off x="4831740" y="5210059"/>
            <a:ext cx="2528521" cy="825500"/>
          </a:xfrm>
        </p:spPr>
        <p:txBody>
          <a:bodyPr>
            <a:noAutofit/>
          </a:bodyPr>
          <a:lstStyle>
            <a:lvl1pPr marL="0" indent="0" algn="ctr">
              <a:lnSpc>
                <a:spcPct val="100000"/>
              </a:lnSpc>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 </a:t>
            </a:r>
            <a:r>
              <a:rPr lang="en-US" err="1"/>
              <a:t>Praesent</a:t>
            </a:r>
            <a:r>
              <a:rPr lang="en-US"/>
              <a:t> </a:t>
            </a:r>
            <a:r>
              <a:rPr lang="en-US" err="1"/>
              <a:t>disnissim</a:t>
            </a:r>
            <a:r>
              <a:rPr lang="en-US"/>
              <a:t> Fringilla </a:t>
            </a:r>
            <a:r>
              <a:rPr lang="en-US" err="1"/>
              <a:t>eros</a:t>
            </a:r>
            <a:r>
              <a:rPr lang="en-US"/>
              <a:t> ac gravida. </a:t>
            </a:r>
          </a:p>
        </p:txBody>
      </p:sp>
      <p:cxnSp>
        <p:nvCxnSpPr>
          <p:cNvPr id="35" name="Divider 2">
            <a:extLst>
              <a:ext uri="{FF2B5EF4-FFF2-40B4-BE49-F238E27FC236}">
                <a16:creationId xmlns:a16="http://schemas.microsoft.com/office/drawing/2014/main" id="{6F0F12A3-35C4-C341-BFB3-30E7533EB982}"/>
              </a:ext>
              <a:ext uri="{C183D7F6-B498-43B3-948B-1728B52AA6E4}">
                <adec:decorative xmlns:adec="http://schemas.microsoft.com/office/drawing/2017/decorative" val="1"/>
              </a:ext>
            </a:extLst>
          </p:cNvPr>
          <p:cNvCxnSpPr>
            <a:cxnSpLocks/>
          </p:cNvCxnSpPr>
          <p:nvPr userDrawn="1"/>
        </p:nvCxnSpPr>
        <p:spPr>
          <a:xfrm>
            <a:off x="8119068" y="2086502"/>
            <a:ext cx="0" cy="4270248"/>
          </a:xfrm>
          <a:prstGeom prst="line">
            <a:avLst/>
          </a:prstGeom>
          <a:ln w="41275"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16" name="Item 3 Image">
            <a:extLst>
              <a:ext uri="{FF2B5EF4-FFF2-40B4-BE49-F238E27FC236}">
                <a16:creationId xmlns:a16="http://schemas.microsoft.com/office/drawing/2014/main" id="{3D35C2A1-7C61-4240-A3FF-91F628EC1FA5}"/>
              </a:ext>
            </a:extLst>
          </p:cNvPr>
          <p:cNvSpPr>
            <a:spLocks noGrp="1" noChangeAspect="1"/>
          </p:cNvSpPr>
          <p:nvPr>
            <p:ph type="pic" sz="quarter" idx="16" hasCustomPrompt="1"/>
          </p:nvPr>
        </p:nvSpPr>
        <p:spPr>
          <a:xfrm>
            <a:off x="9084171" y="2423160"/>
            <a:ext cx="2010736" cy="2011680"/>
          </a:xfrm>
          <a:prstGeom prst="ellipse">
            <a:avLst/>
          </a:prstGeom>
          <a:noFill/>
        </p:spPr>
        <p:txBody>
          <a:bodyPr anchor="ctr">
            <a:normAutofit/>
          </a:bodyPr>
          <a:lstStyle>
            <a:lvl1pPr marL="0" indent="0" algn="ctr">
              <a:buNone/>
              <a:defRPr sz="2000"/>
            </a:lvl1pPr>
          </a:lstStyle>
          <a:p>
            <a:r>
              <a:rPr lang="en-US"/>
              <a:t>Picture</a:t>
            </a:r>
          </a:p>
        </p:txBody>
      </p:sp>
      <p:sp>
        <p:nvSpPr>
          <p:cNvPr id="15" name="Item 3 Title">
            <a:extLst>
              <a:ext uri="{FF2B5EF4-FFF2-40B4-BE49-F238E27FC236}">
                <a16:creationId xmlns:a16="http://schemas.microsoft.com/office/drawing/2014/main" id="{DF97B43C-7136-2944-B442-9DE61B968747}"/>
              </a:ext>
            </a:extLst>
          </p:cNvPr>
          <p:cNvSpPr>
            <a:spLocks noGrp="1"/>
          </p:cNvSpPr>
          <p:nvPr>
            <p:ph type="body" sz="quarter" idx="22" hasCustomPrompt="1"/>
          </p:nvPr>
        </p:nvSpPr>
        <p:spPr>
          <a:xfrm>
            <a:off x="8825095" y="4604711"/>
            <a:ext cx="2528888" cy="458016"/>
          </a:xfrm>
        </p:spPr>
        <p:txBody>
          <a:bodyPr anchor="t" anchorCtr="0">
            <a:noAutofit/>
          </a:bodyPr>
          <a:lstStyle>
            <a:lvl1pPr marL="0" indent="0" algn="ctr">
              <a:buNone/>
              <a:defRPr sz="2000" b="1">
                <a:solidFill>
                  <a:schemeClr val="accent3"/>
                </a:solidFill>
              </a:defRPr>
            </a:lvl1pPr>
          </a:lstStyle>
          <a:p>
            <a:pPr lvl="0"/>
            <a:r>
              <a:rPr lang="en-US"/>
              <a:t>Item 3</a:t>
            </a:r>
          </a:p>
        </p:txBody>
      </p:sp>
      <p:sp>
        <p:nvSpPr>
          <p:cNvPr id="14" name="Item 3 Description">
            <a:extLst>
              <a:ext uri="{FF2B5EF4-FFF2-40B4-BE49-F238E27FC236}">
                <a16:creationId xmlns:a16="http://schemas.microsoft.com/office/drawing/2014/main" id="{224BD0E8-532A-C74A-83F5-DEEB2710C0EA}"/>
              </a:ext>
            </a:extLst>
          </p:cNvPr>
          <p:cNvSpPr>
            <a:spLocks noGrp="1"/>
          </p:cNvSpPr>
          <p:nvPr>
            <p:ph type="body" sz="quarter" idx="12" hasCustomPrompt="1"/>
          </p:nvPr>
        </p:nvSpPr>
        <p:spPr>
          <a:xfrm>
            <a:off x="8825279" y="5210059"/>
            <a:ext cx="2528521" cy="825500"/>
          </a:xfrm>
        </p:spPr>
        <p:txBody>
          <a:bodyPr>
            <a:noAutofit/>
          </a:bodyPr>
          <a:lstStyle>
            <a:lvl1pPr marL="0" indent="0" algn="ctr">
              <a:lnSpc>
                <a:spcPct val="100000"/>
              </a:lnSpc>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 </a:t>
            </a:r>
            <a:r>
              <a:rPr lang="en-US" err="1"/>
              <a:t>Praesent</a:t>
            </a:r>
            <a:r>
              <a:rPr lang="en-US"/>
              <a:t> </a:t>
            </a:r>
            <a:r>
              <a:rPr lang="en-US" err="1"/>
              <a:t>disnissim</a:t>
            </a:r>
            <a:r>
              <a:rPr lang="en-US"/>
              <a:t> Fringilla </a:t>
            </a:r>
            <a:r>
              <a:rPr lang="en-US" err="1"/>
              <a:t>eros</a:t>
            </a:r>
            <a:r>
              <a:rPr lang="en-US"/>
              <a:t> ac gravida.</a:t>
            </a:r>
          </a:p>
        </p:txBody>
      </p:sp>
    </p:spTree>
    <p:extLst>
      <p:ext uri="{BB962C8B-B14F-4D97-AF65-F5344CB8AC3E}">
        <p14:creationId xmlns:p14="http://schemas.microsoft.com/office/powerpoint/2010/main" val="1460271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hree circular items with emphasis">
    <p:bg>
      <p:bgPr>
        <a:solidFill>
          <a:schemeClr val="bg1"/>
        </a:solidFill>
        <a:effectLst/>
      </p:bgPr>
    </p:bg>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46AC026C-5660-0A42-A58D-CEE86BD677DD}"/>
              </a:ext>
            </a:extLst>
          </p:cNvPr>
          <p:cNvSpPr>
            <a:spLocks noGrp="1"/>
          </p:cNvSpPr>
          <p:nvPr>
            <p:ph type="title"/>
          </p:nvPr>
        </p:nvSpPr>
        <p:spPr/>
        <p:txBody>
          <a:bodyPr anchor="ctr" anchorCtr="0"/>
          <a:lstStyle>
            <a:lvl1pPr algn="l">
              <a:defRPr>
                <a:solidFill>
                  <a:schemeClr val="tx1"/>
                </a:solidFill>
              </a:defRPr>
            </a:lvl1pPr>
          </a:lstStyle>
          <a:p>
            <a:r>
              <a:rPr lang="en-US" dirty="0"/>
              <a:t>Click to edit Master title style</a:t>
            </a:r>
          </a:p>
        </p:txBody>
      </p:sp>
      <p:sp>
        <p:nvSpPr>
          <p:cNvPr id="28" name="Item 1 Background">
            <a:extLst>
              <a:ext uri="{FF2B5EF4-FFF2-40B4-BE49-F238E27FC236}">
                <a16:creationId xmlns:a16="http://schemas.microsoft.com/office/drawing/2014/main" id="{B348B4D7-1D9E-574E-8EC6-EE7E889400F6}"/>
              </a:ext>
              <a:ext uri="{C183D7F6-B498-43B3-948B-1728B52AA6E4}">
                <adec:decorative xmlns:adec="http://schemas.microsoft.com/office/drawing/2017/decorative" val="1"/>
              </a:ext>
            </a:extLst>
          </p:cNvPr>
          <p:cNvSpPr/>
          <p:nvPr userDrawn="1"/>
        </p:nvSpPr>
        <p:spPr>
          <a:xfrm>
            <a:off x="1043269" y="2364581"/>
            <a:ext cx="2128838" cy="21288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tem 1 Image">
            <a:extLst>
              <a:ext uri="{FF2B5EF4-FFF2-40B4-BE49-F238E27FC236}">
                <a16:creationId xmlns:a16="http://schemas.microsoft.com/office/drawing/2014/main" id="{FB921073-BE3F-614A-A4AE-5C06E2105A0C}"/>
              </a:ext>
            </a:extLst>
          </p:cNvPr>
          <p:cNvSpPr>
            <a:spLocks noGrp="1" noChangeAspect="1"/>
          </p:cNvSpPr>
          <p:nvPr>
            <p:ph type="pic" sz="quarter" idx="14" hasCustomPrompt="1"/>
          </p:nvPr>
        </p:nvSpPr>
        <p:spPr>
          <a:xfrm>
            <a:off x="1193288" y="2514171"/>
            <a:ext cx="1828800" cy="1829658"/>
          </a:xfrm>
          <a:prstGeom prst="ellipse">
            <a:avLst/>
          </a:prstGeom>
          <a:noFill/>
        </p:spPr>
        <p:txBody>
          <a:bodyPr anchor="ctr">
            <a:normAutofit/>
          </a:bodyPr>
          <a:lstStyle>
            <a:lvl1pPr marL="0" indent="0" algn="ctr">
              <a:buNone/>
              <a:defRPr sz="2000"/>
            </a:lvl1pPr>
          </a:lstStyle>
          <a:p>
            <a:r>
              <a:rPr lang="en-US"/>
              <a:t>Picture</a:t>
            </a:r>
          </a:p>
        </p:txBody>
      </p:sp>
      <p:sp>
        <p:nvSpPr>
          <p:cNvPr id="37" name="Item 1 Title">
            <a:extLst>
              <a:ext uri="{FF2B5EF4-FFF2-40B4-BE49-F238E27FC236}">
                <a16:creationId xmlns:a16="http://schemas.microsoft.com/office/drawing/2014/main" id="{2CCAA487-9973-184D-ACBD-C76C01E29345}"/>
              </a:ext>
            </a:extLst>
          </p:cNvPr>
          <p:cNvSpPr>
            <a:spLocks noGrp="1"/>
          </p:cNvSpPr>
          <p:nvPr>
            <p:ph type="body" sz="quarter" idx="27" hasCustomPrompt="1"/>
          </p:nvPr>
        </p:nvSpPr>
        <p:spPr>
          <a:xfrm>
            <a:off x="846978" y="4604711"/>
            <a:ext cx="2528888" cy="458016"/>
          </a:xfrm>
        </p:spPr>
        <p:txBody>
          <a:bodyPr anchor="t" anchorCtr="0">
            <a:noAutofit/>
          </a:bodyPr>
          <a:lstStyle>
            <a:lvl1pPr marL="0" indent="0" algn="ctr">
              <a:buNone/>
              <a:defRPr sz="2000" b="1">
                <a:solidFill>
                  <a:schemeClr val="tx1"/>
                </a:solidFill>
              </a:defRPr>
            </a:lvl1pPr>
          </a:lstStyle>
          <a:p>
            <a:pPr lvl="0"/>
            <a:r>
              <a:rPr lang="en-US" dirty="0"/>
              <a:t>Item 1</a:t>
            </a:r>
          </a:p>
        </p:txBody>
      </p:sp>
      <p:sp>
        <p:nvSpPr>
          <p:cNvPr id="36" name="Item 1 Description">
            <a:extLst>
              <a:ext uri="{FF2B5EF4-FFF2-40B4-BE49-F238E27FC236}">
                <a16:creationId xmlns:a16="http://schemas.microsoft.com/office/drawing/2014/main" id="{6B10D7FD-4B51-684B-97C6-8A9A98E065D7}"/>
              </a:ext>
            </a:extLst>
          </p:cNvPr>
          <p:cNvSpPr>
            <a:spLocks noGrp="1"/>
          </p:cNvSpPr>
          <p:nvPr>
            <p:ph type="body" sz="quarter" idx="26" hasCustomPrompt="1"/>
          </p:nvPr>
        </p:nvSpPr>
        <p:spPr>
          <a:xfrm>
            <a:off x="847162" y="5210059"/>
            <a:ext cx="2528521" cy="825500"/>
          </a:xfrm>
        </p:spPr>
        <p:txBody>
          <a:bodyPr>
            <a:noAutofit/>
          </a:bodyPr>
          <a:lstStyle>
            <a:lvl1pPr marL="0" indent="0" algn="ctr">
              <a:lnSpc>
                <a:spcPct val="100000"/>
              </a:lnSpc>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 </a:t>
            </a:r>
            <a:r>
              <a:rPr lang="en-US" err="1"/>
              <a:t>Praesent</a:t>
            </a:r>
            <a:r>
              <a:rPr lang="en-US"/>
              <a:t> </a:t>
            </a:r>
            <a:r>
              <a:rPr lang="en-US" err="1"/>
              <a:t>disnissim</a:t>
            </a:r>
            <a:r>
              <a:rPr lang="en-US"/>
              <a:t> Fringilla </a:t>
            </a:r>
            <a:r>
              <a:rPr lang="en-US" err="1"/>
              <a:t>eros</a:t>
            </a:r>
            <a:r>
              <a:rPr lang="en-US"/>
              <a:t> ac gravida. </a:t>
            </a:r>
          </a:p>
        </p:txBody>
      </p:sp>
      <p:cxnSp>
        <p:nvCxnSpPr>
          <p:cNvPr id="34" name="Divider">
            <a:extLst>
              <a:ext uri="{FF2B5EF4-FFF2-40B4-BE49-F238E27FC236}">
                <a16:creationId xmlns:a16="http://schemas.microsoft.com/office/drawing/2014/main" id="{A284E7BF-2BCD-A04E-98CA-B74958AAE003}"/>
              </a:ext>
              <a:ext uri="{C183D7F6-B498-43B3-948B-1728B52AA6E4}">
                <adec:decorative xmlns:adec="http://schemas.microsoft.com/office/drawing/2017/decorative" val="1"/>
              </a:ext>
            </a:extLst>
          </p:cNvPr>
          <p:cNvCxnSpPr>
            <a:cxnSpLocks/>
          </p:cNvCxnSpPr>
          <p:nvPr userDrawn="1"/>
        </p:nvCxnSpPr>
        <p:spPr>
          <a:xfrm>
            <a:off x="4079632" y="2208276"/>
            <a:ext cx="0" cy="4270248"/>
          </a:xfrm>
          <a:prstGeom prst="line">
            <a:avLst/>
          </a:prstGeom>
          <a:ln w="41275" cap="rnd">
            <a:solidFill>
              <a:schemeClr val="accent6"/>
            </a:solidFill>
            <a:round/>
          </a:ln>
        </p:spPr>
        <p:style>
          <a:lnRef idx="1">
            <a:schemeClr val="accent1"/>
          </a:lnRef>
          <a:fillRef idx="0">
            <a:schemeClr val="accent1"/>
          </a:fillRef>
          <a:effectRef idx="0">
            <a:schemeClr val="accent1"/>
          </a:effectRef>
          <a:fontRef idx="minor">
            <a:schemeClr val="tx1"/>
          </a:fontRef>
        </p:style>
      </p:cxnSp>
      <p:sp>
        <p:nvSpPr>
          <p:cNvPr id="7" name="Item 2 Background">
            <a:extLst>
              <a:ext uri="{FF2B5EF4-FFF2-40B4-BE49-F238E27FC236}">
                <a16:creationId xmlns:a16="http://schemas.microsoft.com/office/drawing/2014/main" id="{73028853-2D36-FD40-A3AA-E0E54DCD34BD}"/>
              </a:ext>
              <a:ext uri="{C183D7F6-B498-43B3-948B-1728B52AA6E4}">
                <adec:decorative xmlns:adec="http://schemas.microsoft.com/office/drawing/2017/decorative" val="1"/>
              </a:ext>
            </a:extLst>
          </p:cNvPr>
          <p:cNvSpPr/>
          <p:nvPr userDrawn="1"/>
        </p:nvSpPr>
        <p:spPr>
          <a:xfrm>
            <a:off x="5044735" y="2364581"/>
            <a:ext cx="2128838" cy="21288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tem 2 Image">
            <a:extLst>
              <a:ext uri="{FF2B5EF4-FFF2-40B4-BE49-F238E27FC236}">
                <a16:creationId xmlns:a16="http://schemas.microsoft.com/office/drawing/2014/main" id="{8AAAC7D5-DA5F-444F-9C05-D0246915AB18}"/>
              </a:ext>
            </a:extLst>
          </p:cNvPr>
          <p:cNvSpPr>
            <a:spLocks noGrp="1" noChangeAspect="1"/>
          </p:cNvSpPr>
          <p:nvPr>
            <p:ph type="pic" sz="quarter" idx="15" hasCustomPrompt="1"/>
          </p:nvPr>
        </p:nvSpPr>
        <p:spPr>
          <a:xfrm>
            <a:off x="5195183" y="2514600"/>
            <a:ext cx="1827942" cy="1828800"/>
          </a:xfrm>
          <a:prstGeom prst="ellipse">
            <a:avLst/>
          </a:prstGeom>
          <a:noFill/>
        </p:spPr>
        <p:txBody>
          <a:bodyPr anchor="ctr">
            <a:normAutofit/>
          </a:bodyPr>
          <a:lstStyle>
            <a:lvl1pPr marL="0" indent="0" algn="ctr">
              <a:buNone/>
              <a:defRPr sz="2000"/>
            </a:lvl1pPr>
          </a:lstStyle>
          <a:p>
            <a:r>
              <a:rPr lang="en-US"/>
              <a:t>Picture</a:t>
            </a:r>
          </a:p>
        </p:txBody>
      </p:sp>
      <p:sp>
        <p:nvSpPr>
          <p:cNvPr id="32" name="Item 2 Title">
            <a:extLst>
              <a:ext uri="{FF2B5EF4-FFF2-40B4-BE49-F238E27FC236}">
                <a16:creationId xmlns:a16="http://schemas.microsoft.com/office/drawing/2014/main" id="{183084EE-0CA4-7A49-9291-A2BDFCAABEC0}"/>
              </a:ext>
            </a:extLst>
          </p:cNvPr>
          <p:cNvSpPr>
            <a:spLocks noGrp="1"/>
          </p:cNvSpPr>
          <p:nvPr>
            <p:ph type="body" sz="quarter" idx="30" hasCustomPrompt="1"/>
          </p:nvPr>
        </p:nvSpPr>
        <p:spPr>
          <a:xfrm>
            <a:off x="4831556" y="4604711"/>
            <a:ext cx="2528888" cy="458016"/>
          </a:xfrm>
        </p:spPr>
        <p:txBody>
          <a:bodyPr anchor="t" anchorCtr="0">
            <a:noAutofit/>
          </a:bodyPr>
          <a:lstStyle>
            <a:lvl1pPr marL="0" indent="0" algn="ctr">
              <a:buNone/>
              <a:defRPr sz="2000" b="1">
                <a:solidFill>
                  <a:schemeClr val="tx1"/>
                </a:solidFill>
              </a:defRPr>
            </a:lvl1pPr>
          </a:lstStyle>
          <a:p>
            <a:pPr lvl="0"/>
            <a:r>
              <a:rPr lang="en-US"/>
              <a:t>Item 2</a:t>
            </a:r>
          </a:p>
        </p:txBody>
      </p:sp>
      <p:sp>
        <p:nvSpPr>
          <p:cNvPr id="31" name="Item 2 Description">
            <a:extLst>
              <a:ext uri="{FF2B5EF4-FFF2-40B4-BE49-F238E27FC236}">
                <a16:creationId xmlns:a16="http://schemas.microsoft.com/office/drawing/2014/main" id="{B4C8345A-A279-2341-B6AF-D8CEA4E870BF}"/>
              </a:ext>
            </a:extLst>
          </p:cNvPr>
          <p:cNvSpPr>
            <a:spLocks noGrp="1"/>
          </p:cNvSpPr>
          <p:nvPr>
            <p:ph type="body" sz="quarter" idx="29" hasCustomPrompt="1"/>
          </p:nvPr>
        </p:nvSpPr>
        <p:spPr>
          <a:xfrm>
            <a:off x="4831740" y="5210059"/>
            <a:ext cx="2528521" cy="825500"/>
          </a:xfrm>
        </p:spPr>
        <p:txBody>
          <a:bodyPr>
            <a:noAutofit/>
          </a:bodyPr>
          <a:lstStyle>
            <a:lvl1pPr marL="0" indent="0" algn="ctr">
              <a:lnSpc>
                <a:spcPct val="100000"/>
              </a:lnSpc>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 </a:t>
            </a:r>
            <a:r>
              <a:rPr lang="en-US" err="1"/>
              <a:t>Praesent</a:t>
            </a:r>
            <a:r>
              <a:rPr lang="en-US"/>
              <a:t> </a:t>
            </a:r>
            <a:r>
              <a:rPr lang="en-US" err="1"/>
              <a:t>disnissim</a:t>
            </a:r>
            <a:r>
              <a:rPr lang="en-US"/>
              <a:t> Fringilla </a:t>
            </a:r>
            <a:r>
              <a:rPr lang="en-US" err="1"/>
              <a:t>eros</a:t>
            </a:r>
            <a:r>
              <a:rPr lang="en-US"/>
              <a:t> ac gravida. </a:t>
            </a:r>
          </a:p>
        </p:txBody>
      </p:sp>
      <p:cxnSp>
        <p:nvCxnSpPr>
          <p:cNvPr id="35" name="Divider">
            <a:extLst>
              <a:ext uri="{FF2B5EF4-FFF2-40B4-BE49-F238E27FC236}">
                <a16:creationId xmlns:a16="http://schemas.microsoft.com/office/drawing/2014/main" id="{6F0F12A3-35C4-C341-BFB3-30E7533EB982}"/>
              </a:ext>
              <a:ext uri="{C183D7F6-B498-43B3-948B-1728B52AA6E4}">
                <adec:decorative xmlns:adec="http://schemas.microsoft.com/office/drawing/2017/decorative" val="1"/>
              </a:ext>
            </a:extLst>
          </p:cNvPr>
          <p:cNvCxnSpPr>
            <a:cxnSpLocks/>
          </p:cNvCxnSpPr>
          <p:nvPr userDrawn="1"/>
        </p:nvCxnSpPr>
        <p:spPr>
          <a:xfrm>
            <a:off x="8119068" y="2208276"/>
            <a:ext cx="0" cy="4270248"/>
          </a:xfrm>
          <a:prstGeom prst="line">
            <a:avLst/>
          </a:prstGeom>
          <a:ln w="41275" cap="rnd">
            <a:solidFill>
              <a:schemeClr val="accent6"/>
            </a:solidFill>
            <a:round/>
          </a:ln>
        </p:spPr>
        <p:style>
          <a:lnRef idx="1">
            <a:schemeClr val="accent1"/>
          </a:lnRef>
          <a:fillRef idx="0">
            <a:schemeClr val="accent1"/>
          </a:fillRef>
          <a:effectRef idx="0">
            <a:schemeClr val="accent1"/>
          </a:effectRef>
          <a:fontRef idx="minor">
            <a:schemeClr val="tx1"/>
          </a:fontRef>
        </p:style>
      </p:cxnSp>
      <p:sp>
        <p:nvSpPr>
          <p:cNvPr id="29" name="Item 3 Background">
            <a:extLst>
              <a:ext uri="{FF2B5EF4-FFF2-40B4-BE49-F238E27FC236}">
                <a16:creationId xmlns:a16="http://schemas.microsoft.com/office/drawing/2014/main" id="{5D941ECA-2DC7-E54B-A32C-F1AC3154AB82}"/>
              </a:ext>
              <a:ext uri="{C183D7F6-B498-43B3-948B-1728B52AA6E4}">
                <adec:decorative xmlns:adec="http://schemas.microsoft.com/office/drawing/2017/decorative" val="1"/>
              </a:ext>
            </a:extLst>
          </p:cNvPr>
          <p:cNvSpPr/>
          <p:nvPr userDrawn="1"/>
        </p:nvSpPr>
        <p:spPr>
          <a:xfrm>
            <a:off x="9025120" y="2364581"/>
            <a:ext cx="2128838" cy="21288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tem 3 Image">
            <a:extLst>
              <a:ext uri="{FF2B5EF4-FFF2-40B4-BE49-F238E27FC236}">
                <a16:creationId xmlns:a16="http://schemas.microsoft.com/office/drawing/2014/main" id="{54A813AD-FBC1-374B-B076-939E3AB98907}"/>
              </a:ext>
            </a:extLst>
          </p:cNvPr>
          <p:cNvSpPr>
            <a:spLocks noGrp="1" noChangeAspect="1"/>
          </p:cNvSpPr>
          <p:nvPr>
            <p:ph type="pic" sz="quarter" idx="16" hasCustomPrompt="1"/>
          </p:nvPr>
        </p:nvSpPr>
        <p:spPr>
          <a:xfrm>
            <a:off x="9170770" y="2522583"/>
            <a:ext cx="1827942" cy="1828800"/>
          </a:xfrm>
          <a:prstGeom prst="ellipse">
            <a:avLst/>
          </a:prstGeom>
          <a:noFill/>
        </p:spPr>
        <p:txBody>
          <a:bodyPr anchor="ctr">
            <a:normAutofit/>
          </a:bodyPr>
          <a:lstStyle>
            <a:lvl1pPr marL="0" indent="0" algn="ctr">
              <a:buNone/>
              <a:defRPr sz="2000"/>
            </a:lvl1pPr>
          </a:lstStyle>
          <a:p>
            <a:r>
              <a:rPr lang="en-US"/>
              <a:t>Picture</a:t>
            </a:r>
          </a:p>
        </p:txBody>
      </p:sp>
      <p:sp>
        <p:nvSpPr>
          <p:cNvPr id="26" name="Item 3 Title">
            <a:extLst>
              <a:ext uri="{FF2B5EF4-FFF2-40B4-BE49-F238E27FC236}">
                <a16:creationId xmlns:a16="http://schemas.microsoft.com/office/drawing/2014/main" id="{925C498D-83C0-444C-8146-302CA3BF8C16}"/>
              </a:ext>
            </a:extLst>
          </p:cNvPr>
          <p:cNvSpPr>
            <a:spLocks noGrp="1"/>
          </p:cNvSpPr>
          <p:nvPr>
            <p:ph type="body" sz="quarter" idx="22" hasCustomPrompt="1"/>
          </p:nvPr>
        </p:nvSpPr>
        <p:spPr>
          <a:xfrm>
            <a:off x="8825095" y="4604711"/>
            <a:ext cx="2528888" cy="458016"/>
          </a:xfrm>
        </p:spPr>
        <p:txBody>
          <a:bodyPr anchor="t" anchorCtr="0">
            <a:noAutofit/>
          </a:bodyPr>
          <a:lstStyle>
            <a:lvl1pPr marL="0" indent="0" algn="ctr">
              <a:buNone/>
              <a:defRPr sz="2000" b="1">
                <a:solidFill>
                  <a:schemeClr val="tx1"/>
                </a:solidFill>
              </a:defRPr>
            </a:lvl1pPr>
          </a:lstStyle>
          <a:p>
            <a:pPr lvl="0"/>
            <a:r>
              <a:rPr lang="en-US"/>
              <a:t>Item 3</a:t>
            </a:r>
          </a:p>
        </p:txBody>
      </p:sp>
      <p:sp>
        <p:nvSpPr>
          <p:cNvPr id="18" name="Item 3 Description">
            <a:extLst>
              <a:ext uri="{FF2B5EF4-FFF2-40B4-BE49-F238E27FC236}">
                <a16:creationId xmlns:a16="http://schemas.microsoft.com/office/drawing/2014/main" id="{D4AABCBB-2691-3D42-96D1-0CECD472B901}"/>
              </a:ext>
            </a:extLst>
          </p:cNvPr>
          <p:cNvSpPr>
            <a:spLocks noGrp="1"/>
          </p:cNvSpPr>
          <p:nvPr>
            <p:ph type="body" sz="quarter" idx="12" hasCustomPrompt="1"/>
          </p:nvPr>
        </p:nvSpPr>
        <p:spPr>
          <a:xfrm>
            <a:off x="8825279" y="5210059"/>
            <a:ext cx="2528521" cy="825500"/>
          </a:xfrm>
        </p:spPr>
        <p:txBody>
          <a:bodyPr>
            <a:noAutofit/>
          </a:bodyPr>
          <a:lstStyle>
            <a:lvl1pPr marL="0" indent="0" algn="ctr">
              <a:lnSpc>
                <a:spcPct val="100000"/>
              </a:lnSpc>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 </a:t>
            </a:r>
            <a:r>
              <a:rPr lang="en-US" err="1"/>
              <a:t>Praesent</a:t>
            </a:r>
            <a:r>
              <a:rPr lang="en-US"/>
              <a:t> </a:t>
            </a:r>
            <a:r>
              <a:rPr lang="en-US" err="1"/>
              <a:t>disnissim</a:t>
            </a:r>
            <a:r>
              <a:rPr lang="en-US"/>
              <a:t> Fringilla </a:t>
            </a:r>
            <a:r>
              <a:rPr lang="en-US" err="1"/>
              <a:t>eros</a:t>
            </a:r>
            <a:r>
              <a:rPr lang="en-US"/>
              <a:t> ac gravida.</a:t>
            </a:r>
          </a:p>
        </p:txBody>
      </p:sp>
    </p:spTree>
    <p:extLst>
      <p:ext uri="{BB962C8B-B14F-4D97-AF65-F5344CB8AC3E}">
        <p14:creationId xmlns:p14="http://schemas.microsoft.com/office/powerpoint/2010/main" val="2141358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hree circular items with emphasis Light">
    <p:bg>
      <p:bgPr>
        <a:solidFill>
          <a:schemeClr val="bg1"/>
        </a:solidFill>
        <a:effectLst/>
      </p:bgPr>
    </p:bg>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46AC026C-5660-0A42-A58D-CEE86BD677DD}"/>
              </a:ext>
            </a:extLst>
          </p:cNvPr>
          <p:cNvSpPr>
            <a:spLocks noGrp="1"/>
          </p:cNvSpPr>
          <p:nvPr>
            <p:ph type="title"/>
          </p:nvPr>
        </p:nvSpPr>
        <p:spPr/>
        <p:txBody>
          <a:bodyPr anchor="ctr" anchorCtr="0"/>
          <a:lstStyle>
            <a:lvl1pPr algn="l">
              <a:defRPr>
                <a:solidFill>
                  <a:schemeClr val="tx1"/>
                </a:solidFill>
              </a:defRPr>
            </a:lvl1pPr>
          </a:lstStyle>
          <a:p>
            <a:r>
              <a:rPr lang="en-US" dirty="0"/>
              <a:t>Click to edit Master title style</a:t>
            </a:r>
          </a:p>
        </p:txBody>
      </p:sp>
      <p:sp>
        <p:nvSpPr>
          <p:cNvPr id="28" name="Item 1 Background">
            <a:extLst>
              <a:ext uri="{FF2B5EF4-FFF2-40B4-BE49-F238E27FC236}">
                <a16:creationId xmlns:a16="http://schemas.microsoft.com/office/drawing/2014/main" id="{B348B4D7-1D9E-574E-8EC6-EE7E889400F6}"/>
              </a:ext>
              <a:ext uri="{C183D7F6-B498-43B3-948B-1728B52AA6E4}">
                <adec:decorative xmlns:adec="http://schemas.microsoft.com/office/drawing/2017/decorative" val="1"/>
              </a:ext>
            </a:extLst>
          </p:cNvPr>
          <p:cNvSpPr/>
          <p:nvPr userDrawn="1"/>
        </p:nvSpPr>
        <p:spPr>
          <a:xfrm>
            <a:off x="1043269" y="2364581"/>
            <a:ext cx="2128838" cy="21288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tem 1 Image">
            <a:extLst>
              <a:ext uri="{FF2B5EF4-FFF2-40B4-BE49-F238E27FC236}">
                <a16:creationId xmlns:a16="http://schemas.microsoft.com/office/drawing/2014/main" id="{FB921073-BE3F-614A-A4AE-5C06E2105A0C}"/>
              </a:ext>
            </a:extLst>
          </p:cNvPr>
          <p:cNvSpPr>
            <a:spLocks noGrp="1" noChangeAspect="1"/>
          </p:cNvSpPr>
          <p:nvPr>
            <p:ph type="pic" sz="quarter" idx="14" hasCustomPrompt="1"/>
          </p:nvPr>
        </p:nvSpPr>
        <p:spPr>
          <a:xfrm>
            <a:off x="1193288" y="2514171"/>
            <a:ext cx="1828800" cy="1829658"/>
          </a:xfrm>
          <a:prstGeom prst="ellipse">
            <a:avLst/>
          </a:prstGeom>
          <a:noFill/>
        </p:spPr>
        <p:txBody>
          <a:bodyPr anchor="ctr">
            <a:normAutofit/>
          </a:bodyPr>
          <a:lstStyle>
            <a:lvl1pPr marL="0" indent="0" algn="ctr">
              <a:buNone/>
              <a:defRPr sz="2000"/>
            </a:lvl1pPr>
          </a:lstStyle>
          <a:p>
            <a:r>
              <a:rPr lang="en-US"/>
              <a:t>Picture</a:t>
            </a:r>
          </a:p>
        </p:txBody>
      </p:sp>
      <p:sp>
        <p:nvSpPr>
          <p:cNvPr id="37" name="Item 1 Title">
            <a:extLst>
              <a:ext uri="{FF2B5EF4-FFF2-40B4-BE49-F238E27FC236}">
                <a16:creationId xmlns:a16="http://schemas.microsoft.com/office/drawing/2014/main" id="{2CCAA487-9973-184D-ACBD-C76C01E29345}"/>
              </a:ext>
            </a:extLst>
          </p:cNvPr>
          <p:cNvSpPr>
            <a:spLocks noGrp="1"/>
          </p:cNvSpPr>
          <p:nvPr>
            <p:ph type="body" sz="quarter" idx="27" hasCustomPrompt="1"/>
          </p:nvPr>
        </p:nvSpPr>
        <p:spPr>
          <a:xfrm>
            <a:off x="846978" y="4604711"/>
            <a:ext cx="2528888" cy="458016"/>
          </a:xfrm>
        </p:spPr>
        <p:txBody>
          <a:bodyPr anchor="t" anchorCtr="0">
            <a:noAutofit/>
          </a:bodyPr>
          <a:lstStyle>
            <a:lvl1pPr marL="0" indent="0" algn="ctr">
              <a:buNone/>
              <a:defRPr sz="2000" b="1">
                <a:solidFill>
                  <a:schemeClr val="tx1"/>
                </a:solidFill>
              </a:defRPr>
            </a:lvl1pPr>
          </a:lstStyle>
          <a:p>
            <a:pPr lvl="0"/>
            <a:r>
              <a:rPr lang="en-US" dirty="0"/>
              <a:t>Item 1</a:t>
            </a:r>
          </a:p>
        </p:txBody>
      </p:sp>
      <p:sp>
        <p:nvSpPr>
          <p:cNvPr id="36" name="Item 1 Description">
            <a:extLst>
              <a:ext uri="{FF2B5EF4-FFF2-40B4-BE49-F238E27FC236}">
                <a16:creationId xmlns:a16="http://schemas.microsoft.com/office/drawing/2014/main" id="{6B10D7FD-4B51-684B-97C6-8A9A98E065D7}"/>
              </a:ext>
            </a:extLst>
          </p:cNvPr>
          <p:cNvSpPr>
            <a:spLocks noGrp="1"/>
          </p:cNvSpPr>
          <p:nvPr>
            <p:ph type="body" sz="quarter" idx="26" hasCustomPrompt="1"/>
          </p:nvPr>
        </p:nvSpPr>
        <p:spPr>
          <a:xfrm>
            <a:off x="847162" y="5210059"/>
            <a:ext cx="2528521" cy="825500"/>
          </a:xfrm>
        </p:spPr>
        <p:txBody>
          <a:bodyPr>
            <a:noAutofit/>
          </a:bodyPr>
          <a:lstStyle>
            <a:lvl1pPr marL="0" indent="0" algn="ctr">
              <a:lnSpc>
                <a:spcPct val="100000"/>
              </a:lnSpc>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 </a:t>
            </a:r>
            <a:r>
              <a:rPr lang="en-US" err="1"/>
              <a:t>Praesent</a:t>
            </a:r>
            <a:r>
              <a:rPr lang="en-US"/>
              <a:t> </a:t>
            </a:r>
            <a:r>
              <a:rPr lang="en-US" err="1"/>
              <a:t>disnissim</a:t>
            </a:r>
            <a:r>
              <a:rPr lang="en-US"/>
              <a:t> Fringilla </a:t>
            </a:r>
            <a:r>
              <a:rPr lang="en-US" err="1"/>
              <a:t>eros</a:t>
            </a:r>
            <a:r>
              <a:rPr lang="en-US"/>
              <a:t> ac gravida. </a:t>
            </a:r>
          </a:p>
        </p:txBody>
      </p:sp>
      <p:cxnSp>
        <p:nvCxnSpPr>
          <p:cNvPr id="34" name="Divider">
            <a:extLst>
              <a:ext uri="{FF2B5EF4-FFF2-40B4-BE49-F238E27FC236}">
                <a16:creationId xmlns:a16="http://schemas.microsoft.com/office/drawing/2014/main" id="{A284E7BF-2BCD-A04E-98CA-B74958AAE003}"/>
              </a:ext>
              <a:ext uri="{C183D7F6-B498-43B3-948B-1728B52AA6E4}">
                <adec:decorative xmlns:adec="http://schemas.microsoft.com/office/drawing/2017/decorative" val="1"/>
              </a:ext>
            </a:extLst>
          </p:cNvPr>
          <p:cNvCxnSpPr>
            <a:cxnSpLocks/>
          </p:cNvCxnSpPr>
          <p:nvPr userDrawn="1"/>
        </p:nvCxnSpPr>
        <p:spPr>
          <a:xfrm>
            <a:off x="4079632" y="2313776"/>
            <a:ext cx="0" cy="4270248"/>
          </a:xfrm>
          <a:prstGeom prst="line">
            <a:avLst/>
          </a:prstGeom>
          <a:ln w="41275" cap="rnd">
            <a:solidFill>
              <a:schemeClr val="accent6"/>
            </a:solidFill>
            <a:round/>
          </a:ln>
        </p:spPr>
        <p:style>
          <a:lnRef idx="1">
            <a:schemeClr val="accent1"/>
          </a:lnRef>
          <a:fillRef idx="0">
            <a:schemeClr val="accent1"/>
          </a:fillRef>
          <a:effectRef idx="0">
            <a:schemeClr val="accent1"/>
          </a:effectRef>
          <a:fontRef idx="minor">
            <a:schemeClr val="tx1"/>
          </a:fontRef>
        </p:style>
      </p:cxnSp>
      <p:sp>
        <p:nvSpPr>
          <p:cNvPr id="7" name="Item 2 Background">
            <a:extLst>
              <a:ext uri="{FF2B5EF4-FFF2-40B4-BE49-F238E27FC236}">
                <a16:creationId xmlns:a16="http://schemas.microsoft.com/office/drawing/2014/main" id="{73028853-2D36-FD40-A3AA-E0E54DCD34BD}"/>
              </a:ext>
              <a:ext uri="{C183D7F6-B498-43B3-948B-1728B52AA6E4}">
                <adec:decorative xmlns:adec="http://schemas.microsoft.com/office/drawing/2017/decorative" val="1"/>
              </a:ext>
            </a:extLst>
          </p:cNvPr>
          <p:cNvSpPr/>
          <p:nvPr userDrawn="1"/>
        </p:nvSpPr>
        <p:spPr>
          <a:xfrm>
            <a:off x="5044735" y="2364581"/>
            <a:ext cx="2128838" cy="21288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tem 2 Image">
            <a:extLst>
              <a:ext uri="{FF2B5EF4-FFF2-40B4-BE49-F238E27FC236}">
                <a16:creationId xmlns:a16="http://schemas.microsoft.com/office/drawing/2014/main" id="{8AAAC7D5-DA5F-444F-9C05-D0246915AB18}"/>
              </a:ext>
            </a:extLst>
          </p:cNvPr>
          <p:cNvSpPr>
            <a:spLocks noGrp="1" noChangeAspect="1"/>
          </p:cNvSpPr>
          <p:nvPr>
            <p:ph type="pic" sz="quarter" idx="15" hasCustomPrompt="1"/>
          </p:nvPr>
        </p:nvSpPr>
        <p:spPr>
          <a:xfrm>
            <a:off x="5195183" y="2514600"/>
            <a:ext cx="1827942" cy="1828800"/>
          </a:xfrm>
          <a:prstGeom prst="ellipse">
            <a:avLst/>
          </a:prstGeom>
          <a:noFill/>
        </p:spPr>
        <p:txBody>
          <a:bodyPr anchor="ctr">
            <a:normAutofit/>
          </a:bodyPr>
          <a:lstStyle>
            <a:lvl1pPr marL="0" indent="0" algn="ctr">
              <a:buNone/>
              <a:defRPr sz="2000"/>
            </a:lvl1pPr>
          </a:lstStyle>
          <a:p>
            <a:r>
              <a:rPr lang="en-US"/>
              <a:t>Picture</a:t>
            </a:r>
          </a:p>
        </p:txBody>
      </p:sp>
      <p:sp>
        <p:nvSpPr>
          <p:cNvPr id="32" name="Item 2 Title">
            <a:extLst>
              <a:ext uri="{FF2B5EF4-FFF2-40B4-BE49-F238E27FC236}">
                <a16:creationId xmlns:a16="http://schemas.microsoft.com/office/drawing/2014/main" id="{183084EE-0CA4-7A49-9291-A2BDFCAABEC0}"/>
              </a:ext>
            </a:extLst>
          </p:cNvPr>
          <p:cNvSpPr>
            <a:spLocks noGrp="1"/>
          </p:cNvSpPr>
          <p:nvPr>
            <p:ph type="body" sz="quarter" idx="30" hasCustomPrompt="1"/>
          </p:nvPr>
        </p:nvSpPr>
        <p:spPr>
          <a:xfrm>
            <a:off x="4831556" y="4604711"/>
            <a:ext cx="2528888" cy="458016"/>
          </a:xfrm>
        </p:spPr>
        <p:txBody>
          <a:bodyPr anchor="t" anchorCtr="0">
            <a:noAutofit/>
          </a:bodyPr>
          <a:lstStyle>
            <a:lvl1pPr marL="0" indent="0" algn="ctr">
              <a:buNone/>
              <a:defRPr sz="2000" b="1">
                <a:solidFill>
                  <a:schemeClr val="tx1"/>
                </a:solidFill>
              </a:defRPr>
            </a:lvl1pPr>
          </a:lstStyle>
          <a:p>
            <a:pPr lvl="0"/>
            <a:r>
              <a:rPr lang="en-US"/>
              <a:t>Item 2</a:t>
            </a:r>
          </a:p>
        </p:txBody>
      </p:sp>
      <p:sp>
        <p:nvSpPr>
          <p:cNvPr id="31" name="Item 2 Description">
            <a:extLst>
              <a:ext uri="{FF2B5EF4-FFF2-40B4-BE49-F238E27FC236}">
                <a16:creationId xmlns:a16="http://schemas.microsoft.com/office/drawing/2014/main" id="{B4C8345A-A279-2341-B6AF-D8CEA4E870BF}"/>
              </a:ext>
            </a:extLst>
          </p:cNvPr>
          <p:cNvSpPr>
            <a:spLocks noGrp="1"/>
          </p:cNvSpPr>
          <p:nvPr>
            <p:ph type="body" sz="quarter" idx="29" hasCustomPrompt="1"/>
          </p:nvPr>
        </p:nvSpPr>
        <p:spPr>
          <a:xfrm>
            <a:off x="4831740" y="5210059"/>
            <a:ext cx="2528521" cy="825500"/>
          </a:xfrm>
        </p:spPr>
        <p:txBody>
          <a:bodyPr>
            <a:noAutofit/>
          </a:bodyPr>
          <a:lstStyle>
            <a:lvl1pPr marL="0" indent="0" algn="ctr">
              <a:lnSpc>
                <a:spcPct val="100000"/>
              </a:lnSpc>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 </a:t>
            </a:r>
            <a:r>
              <a:rPr lang="en-US" err="1"/>
              <a:t>Praesent</a:t>
            </a:r>
            <a:r>
              <a:rPr lang="en-US"/>
              <a:t> </a:t>
            </a:r>
            <a:r>
              <a:rPr lang="en-US" err="1"/>
              <a:t>disnissim</a:t>
            </a:r>
            <a:r>
              <a:rPr lang="en-US"/>
              <a:t> Fringilla </a:t>
            </a:r>
            <a:r>
              <a:rPr lang="en-US" err="1"/>
              <a:t>eros</a:t>
            </a:r>
            <a:r>
              <a:rPr lang="en-US"/>
              <a:t> ac gravida. </a:t>
            </a:r>
          </a:p>
        </p:txBody>
      </p:sp>
      <p:cxnSp>
        <p:nvCxnSpPr>
          <p:cNvPr id="35" name="Divider">
            <a:extLst>
              <a:ext uri="{FF2B5EF4-FFF2-40B4-BE49-F238E27FC236}">
                <a16:creationId xmlns:a16="http://schemas.microsoft.com/office/drawing/2014/main" id="{6F0F12A3-35C4-C341-BFB3-30E7533EB982}"/>
              </a:ext>
              <a:ext uri="{C183D7F6-B498-43B3-948B-1728B52AA6E4}">
                <adec:decorative xmlns:adec="http://schemas.microsoft.com/office/drawing/2017/decorative" val="1"/>
              </a:ext>
            </a:extLst>
          </p:cNvPr>
          <p:cNvCxnSpPr>
            <a:cxnSpLocks/>
          </p:cNvCxnSpPr>
          <p:nvPr userDrawn="1"/>
        </p:nvCxnSpPr>
        <p:spPr>
          <a:xfrm>
            <a:off x="8119068" y="2313776"/>
            <a:ext cx="0" cy="4270248"/>
          </a:xfrm>
          <a:prstGeom prst="line">
            <a:avLst/>
          </a:prstGeom>
          <a:ln w="41275" cap="rnd">
            <a:solidFill>
              <a:schemeClr val="accent6"/>
            </a:solidFill>
            <a:round/>
          </a:ln>
        </p:spPr>
        <p:style>
          <a:lnRef idx="1">
            <a:schemeClr val="accent1"/>
          </a:lnRef>
          <a:fillRef idx="0">
            <a:schemeClr val="accent1"/>
          </a:fillRef>
          <a:effectRef idx="0">
            <a:schemeClr val="accent1"/>
          </a:effectRef>
          <a:fontRef idx="minor">
            <a:schemeClr val="tx1"/>
          </a:fontRef>
        </p:style>
      </p:cxnSp>
      <p:sp>
        <p:nvSpPr>
          <p:cNvPr id="29" name="Item 3 Background">
            <a:extLst>
              <a:ext uri="{FF2B5EF4-FFF2-40B4-BE49-F238E27FC236}">
                <a16:creationId xmlns:a16="http://schemas.microsoft.com/office/drawing/2014/main" id="{5D941ECA-2DC7-E54B-A32C-F1AC3154AB82}"/>
              </a:ext>
              <a:ext uri="{C183D7F6-B498-43B3-948B-1728B52AA6E4}">
                <adec:decorative xmlns:adec="http://schemas.microsoft.com/office/drawing/2017/decorative" val="1"/>
              </a:ext>
            </a:extLst>
          </p:cNvPr>
          <p:cNvSpPr/>
          <p:nvPr userDrawn="1"/>
        </p:nvSpPr>
        <p:spPr>
          <a:xfrm>
            <a:off x="9025120" y="2364581"/>
            <a:ext cx="2128838" cy="21288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tem 3 Image">
            <a:extLst>
              <a:ext uri="{FF2B5EF4-FFF2-40B4-BE49-F238E27FC236}">
                <a16:creationId xmlns:a16="http://schemas.microsoft.com/office/drawing/2014/main" id="{54A813AD-FBC1-374B-B076-939E3AB98907}"/>
              </a:ext>
            </a:extLst>
          </p:cNvPr>
          <p:cNvSpPr>
            <a:spLocks noGrp="1" noChangeAspect="1"/>
          </p:cNvSpPr>
          <p:nvPr>
            <p:ph type="pic" sz="quarter" idx="16" hasCustomPrompt="1"/>
          </p:nvPr>
        </p:nvSpPr>
        <p:spPr>
          <a:xfrm>
            <a:off x="9170770" y="2522583"/>
            <a:ext cx="1827942" cy="1828800"/>
          </a:xfrm>
          <a:prstGeom prst="ellipse">
            <a:avLst/>
          </a:prstGeom>
          <a:noFill/>
        </p:spPr>
        <p:txBody>
          <a:bodyPr anchor="ctr">
            <a:normAutofit/>
          </a:bodyPr>
          <a:lstStyle>
            <a:lvl1pPr marL="0" indent="0" algn="ctr">
              <a:buNone/>
              <a:defRPr sz="2000"/>
            </a:lvl1pPr>
          </a:lstStyle>
          <a:p>
            <a:r>
              <a:rPr lang="en-US"/>
              <a:t>Picture</a:t>
            </a:r>
          </a:p>
        </p:txBody>
      </p:sp>
      <p:sp>
        <p:nvSpPr>
          <p:cNvPr id="26" name="Item 3 Title">
            <a:extLst>
              <a:ext uri="{FF2B5EF4-FFF2-40B4-BE49-F238E27FC236}">
                <a16:creationId xmlns:a16="http://schemas.microsoft.com/office/drawing/2014/main" id="{925C498D-83C0-444C-8146-302CA3BF8C16}"/>
              </a:ext>
            </a:extLst>
          </p:cNvPr>
          <p:cNvSpPr>
            <a:spLocks noGrp="1"/>
          </p:cNvSpPr>
          <p:nvPr>
            <p:ph type="body" sz="quarter" idx="22" hasCustomPrompt="1"/>
          </p:nvPr>
        </p:nvSpPr>
        <p:spPr>
          <a:xfrm>
            <a:off x="8825095" y="4604711"/>
            <a:ext cx="2528888" cy="458016"/>
          </a:xfrm>
        </p:spPr>
        <p:txBody>
          <a:bodyPr anchor="t" anchorCtr="0">
            <a:noAutofit/>
          </a:bodyPr>
          <a:lstStyle>
            <a:lvl1pPr marL="0" indent="0" algn="ctr">
              <a:buNone/>
              <a:defRPr sz="2000" b="1">
                <a:solidFill>
                  <a:schemeClr val="tx1"/>
                </a:solidFill>
              </a:defRPr>
            </a:lvl1pPr>
          </a:lstStyle>
          <a:p>
            <a:pPr lvl="0"/>
            <a:r>
              <a:rPr lang="en-US"/>
              <a:t>Item 3</a:t>
            </a:r>
          </a:p>
        </p:txBody>
      </p:sp>
      <p:sp>
        <p:nvSpPr>
          <p:cNvPr id="18" name="Item 3 Description">
            <a:extLst>
              <a:ext uri="{FF2B5EF4-FFF2-40B4-BE49-F238E27FC236}">
                <a16:creationId xmlns:a16="http://schemas.microsoft.com/office/drawing/2014/main" id="{D4AABCBB-2691-3D42-96D1-0CECD472B901}"/>
              </a:ext>
            </a:extLst>
          </p:cNvPr>
          <p:cNvSpPr>
            <a:spLocks noGrp="1"/>
          </p:cNvSpPr>
          <p:nvPr>
            <p:ph type="body" sz="quarter" idx="12" hasCustomPrompt="1"/>
          </p:nvPr>
        </p:nvSpPr>
        <p:spPr>
          <a:xfrm>
            <a:off x="8825279" y="5210059"/>
            <a:ext cx="2528521" cy="825500"/>
          </a:xfrm>
        </p:spPr>
        <p:txBody>
          <a:bodyPr>
            <a:noAutofit/>
          </a:bodyPr>
          <a:lstStyle>
            <a:lvl1pPr marL="0" indent="0" algn="ctr">
              <a:lnSpc>
                <a:spcPct val="100000"/>
              </a:lnSpc>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 </a:t>
            </a:r>
            <a:r>
              <a:rPr lang="en-US" err="1"/>
              <a:t>Praesent</a:t>
            </a:r>
            <a:r>
              <a:rPr lang="en-US"/>
              <a:t> </a:t>
            </a:r>
            <a:r>
              <a:rPr lang="en-US" err="1"/>
              <a:t>disnissim</a:t>
            </a:r>
            <a:r>
              <a:rPr lang="en-US"/>
              <a:t> Fringilla </a:t>
            </a:r>
            <a:r>
              <a:rPr lang="en-US" err="1"/>
              <a:t>eros</a:t>
            </a:r>
            <a:r>
              <a:rPr lang="en-US"/>
              <a:t> ac gravida.</a:t>
            </a:r>
          </a:p>
        </p:txBody>
      </p:sp>
    </p:spTree>
    <p:extLst>
      <p:ext uri="{BB962C8B-B14F-4D97-AF65-F5344CB8AC3E}">
        <p14:creationId xmlns:p14="http://schemas.microsoft.com/office/powerpoint/2010/main" val="4068205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ngle point emphasis">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0F6D5EA-7088-BC4E-9C57-F4403FF93E6A}"/>
              </a:ext>
            </a:extLst>
          </p:cNvPr>
          <p:cNvSpPr>
            <a:spLocks noGrp="1"/>
          </p:cNvSpPr>
          <p:nvPr>
            <p:ph type="title"/>
          </p:nvPr>
        </p:nvSpPr>
        <p:spPr/>
        <p:txBody>
          <a:bodyPr/>
          <a:lstStyle/>
          <a:p>
            <a:r>
              <a:rPr lang="en-US" dirty="0"/>
              <a:t>Click to edit Master title style</a:t>
            </a:r>
          </a:p>
        </p:txBody>
      </p:sp>
      <p:sp>
        <p:nvSpPr>
          <p:cNvPr id="6" name="Image Background">
            <a:extLst>
              <a:ext uri="{FF2B5EF4-FFF2-40B4-BE49-F238E27FC236}">
                <a16:creationId xmlns:a16="http://schemas.microsoft.com/office/drawing/2014/main" id="{68DF5203-1BDE-0147-9A8A-9A6E1040A31C}"/>
              </a:ext>
              <a:ext uri="{C183D7F6-B498-43B3-948B-1728B52AA6E4}">
                <adec:decorative xmlns:adec="http://schemas.microsoft.com/office/drawing/2017/decorative" val="1"/>
              </a:ext>
            </a:extLst>
          </p:cNvPr>
          <p:cNvSpPr/>
          <p:nvPr userDrawn="1"/>
        </p:nvSpPr>
        <p:spPr>
          <a:xfrm>
            <a:off x="930799" y="1991241"/>
            <a:ext cx="3841226" cy="384122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mage">
            <a:extLst>
              <a:ext uri="{FF2B5EF4-FFF2-40B4-BE49-F238E27FC236}">
                <a16:creationId xmlns:a16="http://schemas.microsoft.com/office/drawing/2014/main" id="{71F8D26A-498A-0845-AF56-B3B979BF26A0}"/>
              </a:ext>
            </a:extLst>
          </p:cNvPr>
          <p:cNvSpPr>
            <a:spLocks noGrp="1" noChangeAspect="1"/>
          </p:cNvSpPr>
          <p:nvPr>
            <p:ph type="pic" sz="quarter" idx="18" hasCustomPrompt="1"/>
          </p:nvPr>
        </p:nvSpPr>
        <p:spPr>
          <a:xfrm>
            <a:off x="1283986" y="2343692"/>
            <a:ext cx="3134852" cy="3136324"/>
          </a:xfrm>
          <a:prstGeom prst="ellipse">
            <a:avLst/>
          </a:prstGeom>
          <a:noFill/>
        </p:spPr>
        <p:txBody>
          <a:bodyPr anchor="ctr">
            <a:normAutofit/>
          </a:bodyPr>
          <a:lstStyle>
            <a:lvl1pPr marL="0" indent="0" algn="ctr">
              <a:buNone/>
              <a:defRPr sz="2000"/>
            </a:lvl1pPr>
          </a:lstStyle>
          <a:p>
            <a:r>
              <a:rPr lang="en-US"/>
              <a:t>Photo Icon</a:t>
            </a:r>
          </a:p>
        </p:txBody>
      </p:sp>
      <p:sp>
        <p:nvSpPr>
          <p:cNvPr id="9" name="Subheading">
            <a:extLst>
              <a:ext uri="{FF2B5EF4-FFF2-40B4-BE49-F238E27FC236}">
                <a16:creationId xmlns:a16="http://schemas.microsoft.com/office/drawing/2014/main" id="{85F3A92A-8886-1E44-92B2-9DD6FA184AF6}"/>
              </a:ext>
            </a:extLst>
          </p:cNvPr>
          <p:cNvSpPr>
            <a:spLocks noGrp="1"/>
          </p:cNvSpPr>
          <p:nvPr>
            <p:ph type="body" sz="quarter" idx="27" hasCustomPrompt="1"/>
          </p:nvPr>
        </p:nvSpPr>
        <p:spPr>
          <a:xfrm>
            <a:off x="5228336" y="2547169"/>
            <a:ext cx="6125464" cy="881836"/>
          </a:xfrm>
        </p:spPr>
        <p:txBody>
          <a:bodyPr anchor="b" anchorCtr="0">
            <a:noAutofit/>
          </a:bodyPr>
          <a:lstStyle>
            <a:lvl1pPr marL="0" indent="0" algn="l">
              <a:buNone/>
              <a:defRPr sz="3200" b="1">
                <a:solidFill>
                  <a:schemeClr val="accent2"/>
                </a:solidFill>
              </a:defRPr>
            </a:lvl1pPr>
          </a:lstStyle>
          <a:p>
            <a:pPr lvl="0"/>
            <a:r>
              <a:rPr lang="en-US"/>
              <a:t>Item 1</a:t>
            </a:r>
          </a:p>
        </p:txBody>
      </p:sp>
      <p:sp>
        <p:nvSpPr>
          <p:cNvPr id="8" name="Description">
            <a:extLst>
              <a:ext uri="{FF2B5EF4-FFF2-40B4-BE49-F238E27FC236}">
                <a16:creationId xmlns:a16="http://schemas.microsoft.com/office/drawing/2014/main" id="{D74FFBF1-5695-934F-8E97-173B84D56D4A}"/>
              </a:ext>
            </a:extLst>
          </p:cNvPr>
          <p:cNvSpPr>
            <a:spLocks noGrp="1"/>
          </p:cNvSpPr>
          <p:nvPr>
            <p:ph type="body" sz="quarter" idx="26" hasCustomPrompt="1"/>
          </p:nvPr>
        </p:nvSpPr>
        <p:spPr>
          <a:xfrm>
            <a:off x="5228248" y="3657603"/>
            <a:ext cx="6124575" cy="1822413"/>
          </a:xfrm>
        </p:spPr>
        <p:txBody>
          <a:bodyPr>
            <a:noAutofit/>
          </a:bodyPr>
          <a:lstStyle>
            <a:lvl1pPr marL="0" indent="0" algn="l">
              <a:lnSpc>
                <a:spcPct val="100000"/>
              </a:lnSpc>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 </a:t>
            </a:r>
            <a:r>
              <a:rPr lang="en-US" err="1"/>
              <a:t>Praesent</a:t>
            </a:r>
            <a:r>
              <a:rPr lang="en-US"/>
              <a:t> </a:t>
            </a:r>
            <a:r>
              <a:rPr lang="en-US" err="1"/>
              <a:t>disnissim</a:t>
            </a:r>
            <a:r>
              <a:rPr lang="en-US"/>
              <a:t> Fringilla </a:t>
            </a:r>
            <a:r>
              <a:rPr lang="en-US" err="1"/>
              <a:t>eros</a:t>
            </a:r>
            <a:r>
              <a:rPr lang="en-US"/>
              <a:t> ac gravida. </a:t>
            </a:r>
          </a:p>
        </p:txBody>
      </p:sp>
      <p:sp>
        <p:nvSpPr>
          <p:cNvPr id="3" name="Slide Number">
            <a:extLst>
              <a:ext uri="{FF2B5EF4-FFF2-40B4-BE49-F238E27FC236}">
                <a16:creationId xmlns:a16="http://schemas.microsoft.com/office/drawing/2014/main" id="{5DBF0624-7CF3-8B41-8713-F5AABF4B2293}"/>
              </a:ext>
            </a:extLst>
          </p:cNvPr>
          <p:cNvSpPr>
            <a:spLocks noGrp="1"/>
          </p:cNvSpPr>
          <p:nvPr>
            <p:ph type="sldNum" sz="quarter" idx="10"/>
          </p:nvPr>
        </p:nvSpPr>
        <p:spPr/>
        <p:txBody>
          <a:bodyPr/>
          <a:lstStyle/>
          <a:p>
            <a:fld id="{12151A42-07BF-F340-84C5-4B59C741AF45}" type="slidenum">
              <a:rPr lang="en-US" smtClean="0"/>
              <a:pPr/>
              <a:t>‹#›</a:t>
            </a:fld>
            <a:endParaRPr lang="en-US"/>
          </a:p>
        </p:txBody>
      </p:sp>
    </p:spTree>
    <p:extLst>
      <p:ext uri="{BB962C8B-B14F-4D97-AF65-F5344CB8AC3E}">
        <p14:creationId xmlns:p14="http://schemas.microsoft.com/office/powerpoint/2010/main" val="15560576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ngle point emphasis whit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0F6D5EA-7088-BC4E-9C57-F4403FF93E6A}"/>
              </a:ext>
            </a:extLst>
          </p:cNvPr>
          <p:cNvSpPr>
            <a:spLocks noGrp="1"/>
          </p:cNvSpPr>
          <p:nvPr>
            <p:ph type="title"/>
          </p:nvPr>
        </p:nvSpPr>
        <p:spPr/>
        <p:txBody>
          <a:bodyPr/>
          <a:lstStyle/>
          <a:p>
            <a:r>
              <a:rPr lang="en-US"/>
              <a:t>Click to edit Master title style</a:t>
            </a:r>
          </a:p>
        </p:txBody>
      </p:sp>
      <p:sp>
        <p:nvSpPr>
          <p:cNvPr id="6" name="Image Background">
            <a:extLst>
              <a:ext uri="{FF2B5EF4-FFF2-40B4-BE49-F238E27FC236}">
                <a16:creationId xmlns:a16="http://schemas.microsoft.com/office/drawing/2014/main" id="{68DF5203-1BDE-0147-9A8A-9A6E1040A31C}"/>
              </a:ext>
              <a:ext uri="{C183D7F6-B498-43B3-948B-1728B52AA6E4}">
                <adec:decorative xmlns:adec="http://schemas.microsoft.com/office/drawing/2017/decorative" val="1"/>
              </a:ext>
            </a:extLst>
          </p:cNvPr>
          <p:cNvSpPr/>
          <p:nvPr userDrawn="1"/>
        </p:nvSpPr>
        <p:spPr>
          <a:xfrm>
            <a:off x="930799" y="1991241"/>
            <a:ext cx="3841226" cy="384122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mage">
            <a:extLst>
              <a:ext uri="{FF2B5EF4-FFF2-40B4-BE49-F238E27FC236}">
                <a16:creationId xmlns:a16="http://schemas.microsoft.com/office/drawing/2014/main" id="{71F8D26A-498A-0845-AF56-B3B979BF26A0}"/>
              </a:ext>
            </a:extLst>
          </p:cNvPr>
          <p:cNvSpPr>
            <a:spLocks noGrp="1" noChangeAspect="1"/>
          </p:cNvSpPr>
          <p:nvPr>
            <p:ph type="pic" sz="quarter" idx="18" hasCustomPrompt="1"/>
          </p:nvPr>
        </p:nvSpPr>
        <p:spPr>
          <a:xfrm>
            <a:off x="1283986" y="2343692"/>
            <a:ext cx="3134852" cy="3136324"/>
          </a:xfrm>
          <a:prstGeom prst="ellipse">
            <a:avLst/>
          </a:prstGeom>
          <a:noFill/>
        </p:spPr>
        <p:txBody>
          <a:bodyPr anchor="ctr">
            <a:normAutofit/>
          </a:bodyPr>
          <a:lstStyle>
            <a:lvl1pPr marL="0" indent="0" algn="ctr">
              <a:buNone/>
              <a:defRPr sz="2000"/>
            </a:lvl1pPr>
          </a:lstStyle>
          <a:p>
            <a:r>
              <a:rPr lang="en-US"/>
              <a:t>Photo Icon</a:t>
            </a:r>
          </a:p>
        </p:txBody>
      </p:sp>
      <p:sp>
        <p:nvSpPr>
          <p:cNvPr id="9" name="Subheading">
            <a:extLst>
              <a:ext uri="{FF2B5EF4-FFF2-40B4-BE49-F238E27FC236}">
                <a16:creationId xmlns:a16="http://schemas.microsoft.com/office/drawing/2014/main" id="{85F3A92A-8886-1E44-92B2-9DD6FA184AF6}"/>
              </a:ext>
            </a:extLst>
          </p:cNvPr>
          <p:cNvSpPr>
            <a:spLocks noGrp="1"/>
          </p:cNvSpPr>
          <p:nvPr>
            <p:ph type="body" sz="quarter" idx="27" hasCustomPrompt="1"/>
          </p:nvPr>
        </p:nvSpPr>
        <p:spPr>
          <a:xfrm>
            <a:off x="5228336" y="2547169"/>
            <a:ext cx="6125464" cy="881836"/>
          </a:xfrm>
        </p:spPr>
        <p:txBody>
          <a:bodyPr anchor="b" anchorCtr="0">
            <a:noAutofit/>
          </a:bodyPr>
          <a:lstStyle>
            <a:lvl1pPr marL="0" indent="0" algn="l">
              <a:buNone/>
              <a:defRPr sz="3200" b="1">
                <a:solidFill>
                  <a:schemeClr val="accent2"/>
                </a:solidFill>
              </a:defRPr>
            </a:lvl1pPr>
          </a:lstStyle>
          <a:p>
            <a:pPr lvl="0"/>
            <a:r>
              <a:rPr lang="en-US"/>
              <a:t>Item 1</a:t>
            </a:r>
          </a:p>
        </p:txBody>
      </p:sp>
      <p:sp>
        <p:nvSpPr>
          <p:cNvPr id="8" name="Description">
            <a:extLst>
              <a:ext uri="{FF2B5EF4-FFF2-40B4-BE49-F238E27FC236}">
                <a16:creationId xmlns:a16="http://schemas.microsoft.com/office/drawing/2014/main" id="{D74FFBF1-5695-934F-8E97-173B84D56D4A}"/>
              </a:ext>
            </a:extLst>
          </p:cNvPr>
          <p:cNvSpPr>
            <a:spLocks noGrp="1"/>
          </p:cNvSpPr>
          <p:nvPr>
            <p:ph type="body" sz="quarter" idx="26" hasCustomPrompt="1"/>
          </p:nvPr>
        </p:nvSpPr>
        <p:spPr>
          <a:xfrm>
            <a:off x="5228248" y="3657603"/>
            <a:ext cx="6124575" cy="1822413"/>
          </a:xfrm>
        </p:spPr>
        <p:txBody>
          <a:bodyPr>
            <a:noAutofit/>
          </a:bodyPr>
          <a:lstStyle>
            <a:lvl1pPr marL="0" indent="0" algn="l">
              <a:lnSpc>
                <a:spcPct val="100000"/>
              </a:lnSpc>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 </a:t>
            </a:r>
            <a:r>
              <a:rPr lang="en-US" err="1"/>
              <a:t>Praesent</a:t>
            </a:r>
            <a:r>
              <a:rPr lang="en-US"/>
              <a:t> </a:t>
            </a:r>
            <a:r>
              <a:rPr lang="en-US" err="1"/>
              <a:t>disnissim</a:t>
            </a:r>
            <a:r>
              <a:rPr lang="en-US"/>
              <a:t> Fringilla </a:t>
            </a:r>
            <a:r>
              <a:rPr lang="en-US" err="1"/>
              <a:t>eros</a:t>
            </a:r>
            <a:r>
              <a:rPr lang="en-US"/>
              <a:t> ac gravida. </a:t>
            </a:r>
          </a:p>
        </p:txBody>
      </p:sp>
      <p:sp>
        <p:nvSpPr>
          <p:cNvPr id="3" name="Slide Number">
            <a:extLst>
              <a:ext uri="{FF2B5EF4-FFF2-40B4-BE49-F238E27FC236}">
                <a16:creationId xmlns:a16="http://schemas.microsoft.com/office/drawing/2014/main" id="{5DBF0624-7CF3-8B41-8713-F5AABF4B2293}"/>
              </a:ext>
            </a:extLst>
          </p:cNvPr>
          <p:cNvSpPr>
            <a:spLocks noGrp="1"/>
          </p:cNvSpPr>
          <p:nvPr>
            <p:ph type="sldNum" sz="quarter" idx="10"/>
          </p:nvPr>
        </p:nvSpPr>
        <p:spPr/>
        <p:txBody>
          <a:bodyPr/>
          <a:lstStyle/>
          <a:p>
            <a:fld id="{12151A42-07BF-F340-84C5-4B59C741AF45}" type="slidenum">
              <a:rPr lang="en-US" smtClean="0"/>
              <a:pPr/>
              <a:t>‹#›</a:t>
            </a:fld>
            <a:endParaRPr lang="en-US"/>
          </a:p>
        </p:txBody>
      </p:sp>
    </p:spTree>
    <p:extLst>
      <p:ext uri="{BB962C8B-B14F-4D97-AF65-F5344CB8AC3E}">
        <p14:creationId xmlns:p14="http://schemas.microsoft.com/office/powerpoint/2010/main" val="499324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A189E0C-F4AB-5544-AB57-486179A42999}"/>
              </a:ext>
            </a:extLst>
          </p:cNvPr>
          <p:cNvSpPr>
            <a:spLocks noGrp="1"/>
          </p:cNvSpPr>
          <p:nvPr>
            <p:ph type="title"/>
          </p:nvPr>
        </p:nvSpPr>
        <p:spPr>
          <a:xfrm>
            <a:off x="839788" y="457200"/>
            <a:ext cx="3932237" cy="1600200"/>
          </a:xfrm>
          <a:prstGeom prst="rect">
            <a:avLst/>
          </a:prstGeom>
        </p:spPr>
        <p:txBody>
          <a:bodyPr anchor="b">
            <a:noAutofit/>
          </a:bodyPr>
          <a:lstStyle>
            <a:lvl1pPr algn="r">
              <a:lnSpc>
                <a:spcPct val="100000"/>
              </a:lnSpc>
              <a:defRPr sz="3600"/>
            </a:lvl1pPr>
          </a:lstStyle>
          <a:p>
            <a:r>
              <a:rPr lang="en-US"/>
              <a:t>Click to edit Master title style</a:t>
            </a:r>
          </a:p>
        </p:txBody>
      </p:sp>
      <p:sp>
        <p:nvSpPr>
          <p:cNvPr id="4" name="Subhead">
            <a:extLst>
              <a:ext uri="{FF2B5EF4-FFF2-40B4-BE49-F238E27FC236}">
                <a16:creationId xmlns:a16="http://schemas.microsoft.com/office/drawing/2014/main" id="{3E0A5947-7373-7641-8267-0BD9C6DE3FCB}"/>
              </a:ext>
            </a:extLst>
          </p:cNvPr>
          <p:cNvSpPr>
            <a:spLocks noGrp="1"/>
          </p:cNvSpPr>
          <p:nvPr>
            <p:ph type="body" sz="half" idx="2"/>
          </p:nvPr>
        </p:nvSpPr>
        <p:spPr>
          <a:xfrm>
            <a:off x="839788" y="2293494"/>
            <a:ext cx="3932237" cy="3575493"/>
          </a:xfrm>
        </p:spPr>
        <p:txBody>
          <a:bodyPr>
            <a:noAutofit/>
          </a:bodyPr>
          <a:lstStyle>
            <a:lvl1pPr marL="0" indent="0" algn="r">
              <a:lnSpc>
                <a:spcPct val="100000"/>
              </a:lnSpc>
              <a:buNone/>
              <a:defRPr sz="24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a:extLst>
              <a:ext uri="{FF2B5EF4-FFF2-40B4-BE49-F238E27FC236}">
                <a16:creationId xmlns:a16="http://schemas.microsoft.com/office/drawing/2014/main" id="{B9A34422-3545-9243-94E6-744F1585DF0D}"/>
              </a:ext>
            </a:extLst>
          </p:cNvPr>
          <p:cNvSpPr>
            <a:spLocks noGrp="1"/>
          </p:cNvSpPr>
          <p:nvPr>
            <p:ph idx="1"/>
          </p:nvPr>
        </p:nvSpPr>
        <p:spPr>
          <a:xfrm>
            <a:off x="5183188" y="987425"/>
            <a:ext cx="6172200" cy="4873625"/>
          </a:xfrm>
        </p:spPr>
        <p:txBody>
          <a:bodyPr>
            <a:noAutofit/>
          </a:bodyPr>
          <a:lstStyle>
            <a:lvl1pPr>
              <a:lnSpc>
                <a:spcPct val="100000"/>
              </a:lnSpc>
              <a:defRPr sz="3200"/>
            </a:lvl1pPr>
            <a:lvl2pPr>
              <a:lnSpc>
                <a:spcPct val="100000"/>
              </a:lnSpc>
              <a:defRPr sz="2800"/>
            </a:lvl2pPr>
            <a:lvl3pPr>
              <a:lnSpc>
                <a:spcPct val="100000"/>
              </a:lnSpc>
              <a:defRPr sz="2400"/>
            </a:lvl3pPr>
            <a:lvl4pPr>
              <a:lnSpc>
                <a:spcPct val="100000"/>
              </a:lnSpc>
              <a:defRPr sz="2000"/>
            </a:lvl4pPr>
            <a:lvl5pPr>
              <a:lnSpc>
                <a:spcPct val="100000"/>
              </a:lnSpc>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a:extLst>
              <a:ext uri="{FF2B5EF4-FFF2-40B4-BE49-F238E27FC236}">
                <a16:creationId xmlns:a16="http://schemas.microsoft.com/office/drawing/2014/main" id="{00FD017C-D058-D04B-B6A9-45B2FC892937}"/>
              </a:ext>
            </a:extLst>
          </p:cNvPr>
          <p:cNvSpPr>
            <a:spLocks noGrp="1"/>
          </p:cNvSpPr>
          <p:nvPr>
            <p:ph type="sldNum" sz="quarter" idx="12"/>
          </p:nvPr>
        </p:nvSpPr>
        <p:spPr/>
        <p:txBody>
          <a:bodyPr/>
          <a:lstStyle/>
          <a:p>
            <a:fld id="{12151A42-07BF-F340-84C5-4B59C741AF45}" type="slidenum">
              <a:rPr lang="en-US" smtClean="0"/>
              <a:t>‹#›</a:t>
            </a:fld>
            <a:endParaRPr lang="en-US"/>
          </a:p>
        </p:txBody>
      </p:sp>
    </p:spTree>
    <p:extLst>
      <p:ext uri="{BB962C8B-B14F-4D97-AF65-F5344CB8AC3E}">
        <p14:creationId xmlns:p14="http://schemas.microsoft.com/office/powerpoint/2010/main" val="1997926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and Title Emphasis">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F2C948E3-E13D-EE4B-BB85-DA7A49175792}"/>
              </a:ext>
            </a:extLst>
          </p:cNvPr>
          <p:cNvSpPr>
            <a:spLocks noGrp="1"/>
          </p:cNvSpPr>
          <p:nvPr>
            <p:ph type="title"/>
          </p:nvPr>
        </p:nvSpPr>
        <p:spPr>
          <a:xfrm>
            <a:off x="839788" y="457199"/>
            <a:ext cx="3932237" cy="2439984"/>
          </a:xfrm>
          <a:prstGeom prst="rect">
            <a:avLst/>
          </a:prstGeom>
        </p:spPr>
        <p:txBody>
          <a:bodyPr anchor="b">
            <a:noAutofit/>
          </a:bodyPr>
          <a:lstStyle>
            <a:lvl1pPr algn="r">
              <a:defRPr sz="3600"/>
            </a:lvl1pPr>
          </a:lstStyle>
          <a:p>
            <a:r>
              <a:rPr lang="en-US"/>
              <a:t>Click to edit Master title style</a:t>
            </a:r>
          </a:p>
        </p:txBody>
      </p:sp>
      <p:sp>
        <p:nvSpPr>
          <p:cNvPr id="7" name="Slide Number Placeholder 6">
            <a:extLst>
              <a:ext uri="{FF2B5EF4-FFF2-40B4-BE49-F238E27FC236}">
                <a16:creationId xmlns:a16="http://schemas.microsoft.com/office/drawing/2014/main" id="{305E4A05-49C4-AA42-8A35-18D798ED6EFA}"/>
              </a:ext>
            </a:extLst>
          </p:cNvPr>
          <p:cNvSpPr>
            <a:spLocks noGrp="1"/>
          </p:cNvSpPr>
          <p:nvPr>
            <p:ph type="sldNum" sz="quarter" idx="12"/>
          </p:nvPr>
        </p:nvSpPr>
        <p:spPr/>
        <p:txBody>
          <a:bodyPr/>
          <a:lstStyle/>
          <a:p>
            <a:fld id="{12151A42-07BF-F340-84C5-4B59C741AF45}" type="slidenum">
              <a:rPr lang="en-US" smtClean="0"/>
              <a:t>‹#›</a:t>
            </a:fld>
            <a:endParaRPr lang="en-US"/>
          </a:p>
        </p:txBody>
      </p:sp>
      <p:cxnSp>
        <p:nvCxnSpPr>
          <p:cNvPr id="6" name="Underline">
            <a:extLst>
              <a:ext uri="{FF2B5EF4-FFF2-40B4-BE49-F238E27FC236}">
                <a16:creationId xmlns:a16="http://schemas.microsoft.com/office/drawing/2014/main" id="{586AE3DC-ABD1-9D4E-AC5D-A4C16F5B45B1}"/>
              </a:ext>
              <a:ext uri="{C183D7F6-B498-43B3-948B-1728B52AA6E4}">
                <adec:decorative xmlns:adec="http://schemas.microsoft.com/office/drawing/2017/decorative" val="1"/>
              </a:ext>
            </a:extLst>
          </p:cNvPr>
          <p:cNvCxnSpPr>
            <a:cxnSpLocks/>
          </p:cNvCxnSpPr>
          <p:nvPr userDrawn="1"/>
        </p:nvCxnSpPr>
        <p:spPr>
          <a:xfrm>
            <a:off x="0" y="3116179"/>
            <a:ext cx="4660135" cy="0"/>
          </a:xfrm>
          <a:prstGeom prst="line">
            <a:avLst/>
          </a:prstGeom>
          <a:ln w="698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12" name="Subhead">
            <a:extLst>
              <a:ext uri="{FF2B5EF4-FFF2-40B4-BE49-F238E27FC236}">
                <a16:creationId xmlns:a16="http://schemas.microsoft.com/office/drawing/2014/main" id="{5C0D1129-ADB0-3C41-B3DE-11E514C41743}"/>
              </a:ext>
            </a:extLst>
          </p:cNvPr>
          <p:cNvSpPr>
            <a:spLocks noGrp="1"/>
          </p:cNvSpPr>
          <p:nvPr>
            <p:ph type="body" sz="half" idx="2"/>
          </p:nvPr>
        </p:nvSpPr>
        <p:spPr>
          <a:xfrm>
            <a:off x="839788" y="3335177"/>
            <a:ext cx="3932237" cy="2533810"/>
          </a:xfrm>
        </p:spPr>
        <p:txBody>
          <a:bodyPr>
            <a:noAutofit/>
          </a:bodyPr>
          <a:lstStyle>
            <a:lvl1pPr marL="0" indent="0" algn="r">
              <a:buNone/>
              <a:defRPr sz="24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Content">
            <a:extLst>
              <a:ext uri="{FF2B5EF4-FFF2-40B4-BE49-F238E27FC236}">
                <a16:creationId xmlns:a16="http://schemas.microsoft.com/office/drawing/2014/main" id="{FA751F41-EA07-B34B-855C-7EA1CD776032}"/>
              </a:ext>
            </a:extLst>
          </p:cNvPr>
          <p:cNvSpPr>
            <a:spLocks noGrp="1"/>
          </p:cNvSpPr>
          <p:nvPr>
            <p:ph idx="1"/>
          </p:nvPr>
        </p:nvSpPr>
        <p:spPr>
          <a:xfrm>
            <a:off x="5183188" y="987425"/>
            <a:ext cx="6172200" cy="4873625"/>
          </a:xfrm>
        </p:spPr>
        <p:txBody>
          <a:bodyPr>
            <a:noAutofit/>
          </a:bodyPr>
          <a:lstStyle>
            <a:lvl1pPr>
              <a:lnSpc>
                <a:spcPct val="100000"/>
              </a:lnSpc>
              <a:defRPr sz="3200"/>
            </a:lvl1pPr>
            <a:lvl2pPr>
              <a:lnSpc>
                <a:spcPct val="100000"/>
              </a:lnSpc>
              <a:defRPr sz="2800"/>
            </a:lvl2pPr>
            <a:lvl3pPr>
              <a:lnSpc>
                <a:spcPct val="100000"/>
              </a:lnSpc>
              <a:defRPr sz="2400"/>
            </a:lvl3pPr>
            <a:lvl4pPr>
              <a:lnSpc>
                <a:spcPct val="100000"/>
              </a:lnSpc>
              <a:defRPr sz="2000"/>
            </a:lvl4pPr>
            <a:lvl5pPr>
              <a:lnSpc>
                <a:spcPct val="100000"/>
              </a:lnSpc>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80676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and white background">
    <p:spTree>
      <p:nvGrpSpPr>
        <p:cNvPr id="1" name=""/>
        <p:cNvGrpSpPr/>
        <p:nvPr/>
      </p:nvGrpSpPr>
      <p:grpSpPr>
        <a:xfrm>
          <a:off x="0" y="0"/>
          <a:ext cx="0" cy="0"/>
          <a:chOff x="0" y="0"/>
          <a:chExt cx="0" cy="0"/>
        </a:xfrm>
      </p:grpSpPr>
      <p:sp>
        <p:nvSpPr>
          <p:cNvPr id="13" name="Title">
            <a:extLst>
              <a:ext uri="{FF2B5EF4-FFF2-40B4-BE49-F238E27FC236}">
                <a16:creationId xmlns:a16="http://schemas.microsoft.com/office/drawing/2014/main" id="{C0CBB08F-7989-D742-B1C4-F6CFEAD697D1}"/>
              </a:ext>
            </a:extLst>
          </p:cNvPr>
          <p:cNvSpPr>
            <a:spLocks noGrp="1"/>
          </p:cNvSpPr>
          <p:nvPr>
            <p:ph type="title"/>
          </p:nvPr>
        </p:nvSpPr>
        <p:spPr>
          <a:xfrm>
            <a:off x="839788" y="457200"/>
            <a:ext cx="3932237" cy="1836294"/>
          </a:xfrm>
          <a:prstGeom prst="rect">
            <a:avLst/>
          </a:prstGeom>
        </p:spPr>
        <p:txBody>
          <a:bodyPr anchor="b">
            <a:noAutofit/>
          </a:bodyPr>
          <a:lstStyle>
            <a:lvl1pPr algn="r">
              <a:lnSpc>
                <a:spcPct val="100000"/>
              </a:lnSpc>
              <a:defRPr sz="3600"/>
            </a:lvl1pPr>
          </a:lstStyle>
          <a:p>
            <a:r>
              <a:rPr lang="en-US"/>
              <a:t>Click to edit Master title style</a:t>
            </a:r>
          </a:p>
        </p:txBody>
      </p:sp>
      <p:sp>
        <p:nvSpPr>
          <p:cNvPr id="11" name="Subhead">
            <a:extLst>
              <a:ext uri="{FF2B5EF4-FFF2-40B4-BE49-F238E27FC236}">
                <a16:creationId xmlns:a16="http://schemas.microsoft.com/office/drawing/2014/main" id="{6AEB0352-2EEB-6946-987D-7077AAF72909}"/>
              </a:ext>
            </a:extLst>
          </p:cNvPr>
          <p:cNvSpPr>
            <a:spLocks noGrp="1"/>
          </p:cNvSpPr>
          <p:nvPr>
            <p:ph type="body" sz="half" idx="2"/>
          </p:nvPr>
        </p:nvSpPr>
        <p:spPr>
          <a:xfrm>
            <a:off x="839788" y="2532993"/>
            <a:ext cx="3932237" cy="3335994"/>
          </a:xfrm>
        </p:spPr>
        <p:txBody>
          <a:bodyPr>
            <a:noAutofit/>
          </a:bodyPr>
          <a:lstStyle>
            <a:lvl1pPr marL="0" indent="0" algn="r">
              <a:lnSpc>
                <a:spcPct val="100000"/>
              </a:lnSpc>
              <a:buNone/>
              <a:defRPr sz="24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4" name="Content Background">
            <a:extLst>
              <a:ext uri="{FF2B5EF4-FFF2-40B4-BE49-F238E27FC236}">
                <a16:creationId xmlns:a16="http://schemas.microsoft.com/office/drawing/2014/main" id="{ABDAF1F0-7738-3C4F-9764-674ECE3DF2CC}"/>
              </a:ext>
              <a:ext uri="{C183D7F6-B498-43B3-948B-1728B52AA6E4}">
                <adec:decorative xmlns:adec="http://schemas.microsoft.com/office/drawing/2017/decorative" val="1"/>
              </a:ext>
            </a:extLst>
          </p:cNvPr>
          <p:cNvSpPr/>
          <p:nvPr userDrawn="1"/>
        </p:nvSpPr>
        <p:spPr>
          <a:xfrm>
            <a:off x="5183188" y="0"/>
            <a:ext cx="700881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a:extLst>
              <a:ext uri="{FF2B5EF4-FFF2-40B4-BE49-F238E27FC236}">
                <a16:creationId xmlns:a16="http://schemas.microsoft.com/office/drawing/2014/main" id="{FF441308-C525-874F-84F6-EECA663E664F}"/>
              </a:ext>
            </a:extLst>
          </p:cNvPr>
          <p:cNvSpPr>
            <a:spLocks noGrp="1"/>
          </p:cNvSpPr>
          <p:nvPr>
            <p:ph idx="1"/>
          </p:nvPr>
        </p:nvSpPr>
        <p:spPr>
          <a:xfrm>
            <a:off x="5591502" y="457201"/>
            <a:ext cx="6171044" cy="5403850"/>
          </a:xfrm>
        </p:spPr>
        <p:txBody>
          <a:bodyPr>
            <a:noAutofit/>
          </a:bodyPr>
          <a:lstStyle>
            <a:lvl1pPr>
              <a:lnSpc>
                <a:spcPct val="100000"/>
              </a:lnSpc>
              <a:defRPr sz="3200"/>
            </a:lvl1pPr>
            <a:lvl2pPr>
              <a:lnSpc>
                <a:spcPct val="100000"/>
              </a:lnSpc>
              <a:defRPr sz="2800"/>
            </a:lvl2pPr>
            <a:lvl3pPr>
              <a:lnSpc>
                <a:spcPct val="100000"/>
              </a:lnSpc>
              <a:defRPr sz="2400"/>
            </a:lvl3pPr>
            <a:lvl4pPr>
              <a:lnSpc>
                <a:spcPct val="100000"/>
              </a:lnSpc>
              <a:defRPr sz="2000"/>
            </a:lvl4pPr>
            <a:lvl5pPr>
              <a:lnSpc>
                <a:spcPct val="100000"/>
              </a:lnSpc>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AIR Forum Logo">
            <a:extLst>
              <a:ext uri="{FF2B5EF4-FFF2-40B4-BE49-F238E27FC236}">
                <a16:creationId xmlns:a16="http://schemas.microsoft.com/office/drawing/2014/main" id="{C58BA1E9-37B7-6F48-8BEC-D69F341F69B8}"/>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0813993" y="6118760"/>
            <a:ext cx="948553" cy="378843"/>
          </a:xfrm>
          <a:prstGeom prst="rect">
            <a:avLst/>
          </a:prstGeom>
        </p:spPr>
      </p:pic>
      <p:sp>
        <p:nvSpPr>
          <p:cNvPr id="7" name="Slide Number">
            <a:extLst>
              <a:ext uri="{FF2B5EF4-FFF2-40B4-BE49-F238E27FC236}">
                <a16:creationId xmlns:a16="http://schemas.microsoft.com/office/drawing/2014/main" id="{305E4A05-49C4-AA42-8A35-18D798ED6EFA}"/>
              </a:ext>
            </a:extLst>
          </p:cNvPr>
          <p:cNvSpPr>
            <a:spLocks noGrp="1"/>
          </p:cNvSpPr>
          <p:nvPr>
            <p:ph type="sldNum" sz="quarter" idx="12"/>
          </p:nvPr>
        </p:nvSpPr>
        <p:spPr/>
        <p:txBody>
          <a:bodyPr/>
          <a:lstStyle/>
          <a:p>
            <a:fld id="{12151A42-07BF-F340-84C5-4B59C741AF45}" type="slidenum">
              <a:rPr lang="en-US" smtClean="0"/>
              <a:t>‹#›</a:t>
            </a:fld>
            <a:endParaRPr lang="en-US"/>
          </a:p>
        </p:txBody>
      </p:sp>
    </p:spTree>
    <p:extLst>
      <p:ext uri="{BB962C8B-B14F-4D97-AF65-F5344CB8AC3E}">
        <p14:creationId xmlns:p14="http://schemas.microsoft.com/office/powerpoint/2010/main" val="1503951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F2C948E3-E13D-EE4B-BB85-DA7A49175792}"/>
              </a:ext>
            </a:extLst>
          </p:cNvPr>
          <p:cNvSpPr>
            <a:spLocks noGrp="1"/>
          </p:cNvSpPr>
          <p:nvPr>
            <p:ph type="title"/>
          </p:nvPr>
        </p:nvSpPr>
        <p:spPr>
          <a:xfrm>
            <a:off x="839788" y="457200"/>
            <a:ext cx="3932237" cy="1600200"/>
          </a:xfrm>
          <a:prstGeom prst="rect">
            <a:avLst/>
          </a:prstGeom>
        </p:spPr>
        <p:txBody>
          <a:bodyPr anchor="b">
            <a:noAutofit/>
          </a:bodyPr>
          <a:lstStyle>
            <a:lvl1pPr algn="r">
              <a:defRPr sz="3600"/>
            </a:lvl1pPr>
          </a:lstStyle>
          <a:p>
            <a:r>
              <a:rPr lang="en-US" dirty="0"/>
              <a:t>Click to edit Master title style</a:t>
            </a:r>
          </a:p>
        </p:txBody>
      </p:sp>
      <p:sp>
        <p:nvSpPr>
          <p:cNvPr id="12" name="Subhead">
            <a:extLst>
              <a:ext uri="{FF2B5EF4-FFF2-40B4-BE49-F238E27FC236}">
                <a16:creationId xmlns:a16="http://schemas.microsoft.com/office/drawing/2014/main" id="{D07AAFEE-F6DA-2643-B4F3-E8948C43B2A4}"/>
              </a:ext>
            </a:extLst>
          </p:cNvPr>
          <p:cNvSpPr>
            <a:spLocks noGrp="1"/>
          </p:cNvSpPr>
          <p:nvPr>
            <p:ph type="body" sz="half" idx="2"/>
          </p:nvPr>
        </p:nvSpPr>
        <p:spPr>
          <a:xfrm>
            <a:off x="839788" y="2293494"/>
            <a:ext cx="3932237" cy="3575493"/>
          </a:xfrm>
        </p:spPr>
        <p:txBody>
          <a:bodyPr>
            <a:noAutofit/>
          </a:bodyPr>
          <a:lstStyle>
            <a:lvl1pPr marL="0" indent="0" algn="r">
              <a:buNone/>
              <a:defRPr sz="24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Chart">
            <a:extLst>
              <a:ext uri="{FF2B5EF4-FFF2-40B4-BE49-F238E27FC236}">
                <a16:creationId xmlns:a16="http://schemas.microsoft.com/office/drawing/2014/main" id="{6439A179-A193-6D4A-9725-FE93D93D2335}"/>
              </a:ext>
            </a:extLst>
          </p:cNvPr>
          <p:cNvSpPr>
            <a:spLocks noGrp="1"/>
          </p:cNvSpPr>
          <p:nvPr>
            <p:ph type="chart" sz="quarter" idx="13"/>
          </p:nvPr>
        </p:nvSpPr>
        <p:spPr>
          <a:xfrm>
            <a:off x="5167313" y="985838"/>
            <a:ext cx="6184900" cy="4883150"/>
          </a:xfrm>
        </p:spPr>
        <p:txBody>
          <a:bodyPr/>
          <a:lstStyle/>
          <a:p>
            <a:endParaRPr lang="en-US"/>
          </a:p>
        </p:txBody>
      </p:sp>
      <p:sp>
        <p:nvSpPr>
          <p:cNvPr id="7" name="Slide Number">
            <a:extLst>
              <a:ext uri="{FF2B5EF4-FFF2-40B4-BE49-F238E27FC236}">
                <a16:creationId xmlns:a16="http://schemas.microsoft.com/office/drawing/2014/main" id="{305E4A05-49C4-AA42-8A35-18D798ED6EFA}"/>
              </a:ext>
            </a:extLst>
          </p:cNvPr>
          <p:cNvSpPr>
            <a:spLocks noGrp="1"/>
          </p:cNvSpPr>
          <p:nvPr>
            <p:ph type="sldNum" sz="quarter" idx="12"/>
          </p:nvPr>
        </p:nvSpPr>
        <p:spPr/>
        <p:txBody>
          <a:bodyPr/>
          <a:lstStyle/>
          <a:p>
            <a:fld id="{12151A42-07BF-F340-84C5-4B59C741AF45}" type="slidenum">
              <a:rPr lang="en-US" smtClean="0"/>
              <a:t>‹#›</a:t>
            </a:fld>
            <a:endParaRPr lang="en-US"/>
          </a:p>
        </p:txBody>
      </p:sp>
    </p:spTree>
    <p:extLst>
      <p:ext uri="{BB962C8B-B14F-4D97-AF65-F5344CB8AC3E}">
        <p14:creationId xmlns:p14="http://schemas.microsoft.com/office/powerpoint/2010/main" val="17551363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7747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283D9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8E606B9-9BEF-5A4B-B02B-EB4565E36C77}"/>
              </a:ext>
            </a:extLst>
          </p:cNvPr>
          <p:cNvSpPr>
            <a:spLocks noGrp="1"/>
          </p:cNvSpPr>
          <p:nvPr>
            <p:ph type="ctrTitle" hasCustomPrompt="1"/>
          </p:nvPr>
        </p:nvSpPr>
        <p:spPr>
          <a:xfrm>
            <a:off x="1292506" y="36086"/>
            <a:ext cx="9606988" cy="4327372"/>
          </a:xfrm>
          <a:prstGeom prst="rect">
            <a:avLst/>
          </a:prstGeom>
        </p:spPr>
        <p:txBody>
          <a:bodyPr anchor="b"/>
          <a:lstStyle>
            <a:lvl1pPr algn="ctr">
              <a:lnSpc>
                <a:spcPct val="100000"/>
              </a:lnSpc>
              <a:defRPr sz="5400" b="1">
                <a:solidFill>
                  <a:schemeClr val="tx1"/>
                </a:solidFill>
                <a:latin typeface="+mn-lt"/>
              </a:defRPr>
            </a:lvl1pPr>
          </a:lstStyle>
          <a:p>
            <a:r>
              <a:rPr lang="en-US"/>
              <a:t>Insert Title Here</a:t>
            </a:r>
          </a:p>
        </p:txBody>
      </p:sp>
      <p:sp>
        <p:nvSpPr>
          <p:cNvPr id="8" name="Subtitle 1">
            <a:extLst>
              <a:ext uri="{FF2B5EF4-FFF2-40B4-BE49-F238E27FC236}">
                <a16:creationId xmlns:a16="http://schemas.microsoft.com/office/drawing/2014/main" id="{2CF385DD-19A0-C34A-8F3C-75D97A60D54F}"/>
              </a:ext>
            </a:extLst>
          </p:cNvPr>
          <p:cNvSpPr>
            <a:spLocks noGrp="1"/>
          </p:cNvSpPr>
          <p:nvPr>
            <p:ph type="subTitle" idx="1" hasCustomPrompt="1"/>
          </p:nvPr>
        </p:nvSpPr>
        <p:spPr>
          <a:xfrm>
            <a:off x="1292506" y="4646888"/>
            <a:ext cx="9606988" cy="1672542"/>
          </a:xfrm>
        </p:spPr>
        <p:txBody>
          <a:bodyPr>
            <a:noAutofit/>
          </a:bodyPr>
          <a:lstStyle>
            <a:lvl1pPr marL="0" indent="0" algn="ctr">
              <a:lnSpc>
                <a:spcPct val="100000"/>
              </a:lnSpc>
              <a:buNone/>
              <a:defRPr sz="3600">
                <a:solidFill>
                  <a:schemeClr val="accent1">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Subhead Here</a:t>
            </a:r>
          </a:p>
        </p:txBody>
      </p:sp>
      <p:pic>
        <p:nvPicPr>
          <p:cNvPr id="11" name="Decorative">
            <a:extLst>
              <a:ext uri="{FF2B5EF4-FFF2-40B4-BE49-F238E27FC236}">
                <a16:creationId xmlns:a16="http://schemas.microsoft.com/office/drawing/2014/main" id="{40550DBE-AC51-A445-8E55-73F4C09386D3}"/>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3873" t="50000"/>
          <a:stretch/>
        </p:blipFill>
        <p:spPr>
          <a:xfrm>
            <a:off x="0" y="0"/>
            <a:ext cx="5368636" cy="4563206"/>
          </a:xfrm>
          <a:prstGeom prst="rect">
            <a:avLst/>
          </a:prstGeom>
        </p:spPr>
      </p:pic>
      <p:cxnSp>
        <p:nvCxnSpPr>
          <p:cNvPr id="12" name="Decorative">
            <a:extLst>
              <a:ext uri="{FF2B5EF4-FFF2-40B4-BE49-F238E27FC236}">
                <a16:creationId xmlns:a16="http://schemas.microsoft.com/office/drawing/2014/main" id="{9416EC65-F2B3-9C4B-95E2-AE63D5CD9EF8}"/>
              </a:ext>
              <a:ext uri="{C183D7F6-B498-43B3-948B-1728B52AA6E4}">
                <adec:decorative xmlns:adec="http://schemas.microsoft.com/office/drawing/2017/decorative" val="1"/>
              </a:ext>
            </a:extLst>
          </p:cNvPr>
          <p:cNvCxnSpPr>
            <a:cxnSpLocks/>
          </p:cNvCxnSpPr>
          <p:nvPr userDrawn="1"/>
        </p:nvCxnSpPr>
        <p:spPr>
          <a:xfrm>
            <a:off x="3765933" y="4447140"/>
            <a:ext cx="4660135" cy="0"/>
          </a:xfrm>
          <a:prstGeom prst="line">
            <a:avLst/>
          </a:prstGeom>
          <a:ln w="69850" cap="rnd">
            <a:solidFill>
              <a:schemeClr val="accent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3475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with White Backgroun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78955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Q&amp;A">
    <p:spTree>
      <p:nvGrpSpPr>
        <p:cNvPr id="1" name=""/>
        <p:cNvGrpSpPr/>
        <p:nvPr/>
      </p:nvGrpSpPr>
      <p:grpSpPr>
        <a:xfrm>
          <a:off x="0" y="0"/>
          <a:ext cx="0" cy="0"/>
          <a:chOff x="0" y="0"/>
          <a:chExt cx="0" cy="0"/>
        </a:xfrm>
      </p:grpSpPr>
      <p:sp>
        <p:nvSpPr>
          <p:cNvPr id="2" name="Q&amp;A">
            <a:extLst>
              <a:ext uri="{FF2B5EF4-FFF2-40B4-BE49-F238E27FC236}">
                <a16:creationId xmlns:a16="http://schemas.microsoft.com/office/drawing/2014/main" id="{1E174453-0A47-1449-BA09-4C6A8F403CBC}"/>
              </a:ext>
            </a:extLst>
          </p:cNvPr>
          <p:cNvSpPr txBox="1"/>
          <p:nvPr userDrawn="1"/>
        </p:nvSpPr>
        <p:spPr>
          <a:xfrm>
            <a:off x="0" y="1459230"/>
            <a:ext cx="12192000" cy="3939540"/>
          </a:xfrm>
          <a:prstGeom prst="rect">
            <a:avLst/>
          </a:prstGeom>
          <a:noFill/>
        </p:spPr>
        <p:txBody>
          <a:bodyPr wrap="square" rtlCol="0">
            <a:spAutoFit/>
          </a:bodyPr>
          <a:lstStyle/>
          <a:p>
            <a:pPr algn="ctr"/>
            <a:r>
              <a:rPr lang="en-US" sz="25000" b="1" dirty="0">
                <a:latin typeface="Calibri" panose="020F0502020204030204" pitchFamily="34" charset="0"/>
                <a:cs typeface="Calibri" panose="020F0502020204030204" pitchFamily="34" charset="0"/>
              </a:rPr>
              <a:t>Q &amp; A</a:t>
            </a:r>
            <a:endParaRPr lang="en-US" sz="25000" b="1" dirty="0"/>
          </a:p>
        </p:txBody>
      </p:sp>
      <p:pic>
        <p:nvPicPr>
          <p:cNvPr id="3" name="Decorative">
            <a:extLst>
              <a:ext uri="{FF2B5EF4-FFF2-40B4-BE49-F238E27FC236}">
                <a16:creationId xmlns:a16="http://schemas.microsoft.com/office/drawing/2014/main" id="{5E96406F-B016-2742-B9B7-1363406F9021}"/>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3873" t="50000"/>
          <a:stretch/>
        </p:blipFill>
        <p:spPr>
          <a:xfrm>
            <a:off x="0" y="0"/>
            <a:ext cx="5368636" cy="4563206"/>
          </a:xfrm>
          <a:prstGeom prst="rect">
            <a:avLst/>
          </a:prstGeom>
        </p:spPr>
      </p:pic>
      <p:pic>
        <p:nvPicPr>
          <p:cNvPr id="6" name="Decorative">
            <a:extLst>
              <a:ext uri="{FF2B5EF4-FFF2-40B4-BE49-F238E27FC236}">
                <a16:creationId xmlns:a16="http://schemas.microsoft.com/office/drawing/2014/main" id="{6C8C55A8-D086-EE46-87A1-DC6BE88459F3}"/>
              </a:ext>
              <a:ext uri="{C183D7F6-B498-43B3-948B-1728B52AA6E4}">
                <adec:decorative xmlns:adec="http://schemas.microsoft.com/office/drawing/2017/decorative" val="1"/>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12495" t="16777"/>
          <a:stretch/>
        </p:blipFill>
        <p:spPr>
          <a:xfrm flipH="1">
            <a:off x="9458324" y="1746700"/>
            <a:ext cx="2733674" cy="3364599"/>
          </a:xfrm>
          <a:prstGeom prst="rect">
            <a:avLst/>
          </a:prstGeom>
        </p:spPr>
      </p:pic>
      <p:pic>
        <p:nvPicPr>
          <p:cNvPr id="5" name="Decorative">
            <a:extLst>
              <a:ext uri="{FF2B5EF4-FFF2-40B4-BE49-F238E27FC236}">
                <a16:creationId xmlns:a16="http://schemas.microsoft.com/office/drawing/2014/main" id="{F5724C64-F402-F242-9FA1-E92FCCD2C1D5}"/>
              </a:ext>
              <a:ext uri="{C183D7F6-B498-43B3-948B-1728B52AA6E4}">
                <adec:decorative xmlns:adec="http://schemas.microsoft.com/office/drawing/2017/decorative" val="1"/>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b="42267"/>
          <a:stretch/>
        </p:blipFill>
        <p:spPr>
          <a:xfrm>
            <a:off x="8343900" y="4096294"/>
            <a:ext cx="3696402" cy="2761706"/>
          </a:xfrm>
          <a:prstGeom prst="rect">
            <a:avLst/>
          </a:prstGeom>
        </p:spPr>
      </p:pic>
    </p:spTree>
    <p:extLst>
      <p:ext uri="{BB962C8B-B14F-4D97-AF65-F5344CB8AC3E}">
        <p14:creationId xmlns:p14="http://schemas.microsoft.com/office/powerpoint/2010/main" val="2569435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212BA5C5-50C5-1D49-9D38-8B7674313C46}"/>
              </a:ext>
            </a:extLst>
          </p:cNvPr>
          <p:cNvSpPr>
            <a:spLocks noGrp="1"/>
          </p:cNvSpPr>
          <p:nvPr>
            <p:ph type="title"/>
          </p:nvPr>
        </p:nvSpPr>
        <p:spPr>
          <a:xfrm>
            <a:off x="838200" y="365126"/>
            <a:ext cx="9829800" cy="1298782"/>
          </a:xfrm>
        </p:spPr>
        <p:txBody>
          <a:bodyPr anchor="ctr" anchorCtr="0"/>
          <a:lstStyle>
            <a:lvl1pPr>
              <a:lnSpc>
                <a:spcPct val="100000"/>
              </a:lnSpc>
              <a:defRPr/>
            </a:lvl1pPr>
          </a:lstStyle>
          <a:p>
            <a:r>
              <a:rPr lang="en-US"/>
              <a:t>Click to edit Master title style</a:t>
            </a:r>
          </a:p>
        </p:txBody>
      </p:sp>
      <p:sp>
        <p:nvSpPr>
          <p:cNvPr id="3" name="Content">
            <a:extLst>
              <a:ext uri="{FF2B5EF4-FFF2-40B4-BE49-F238E27FC236}">
                <a16:creationId xmlns:a16="http://schemas.microsoft.com/office/drawing/2014/main" id="{2C8F037F-16E2-9149-8E51-4BAC70D6DA30}"/>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a:extLst>
              <a:ext uri="{FF2B5EF4-FFF2-40B4-BE49-F238E27FC236}">
                <a16:creationId xmlns:a16="http://schemas.microsoft.com/office/drawing/2014/main" id="{C17B0820-72D2-9E4B-9705-8F0F353CBA30}"/>
              </a:ext>
            </a:extLst>
          </p:cNvPr>
          <p:cNvSpPr>
            <a:spLocks noGrp="1"/>
          </p:cNvSpPr>
          <p:nvPr>
            <p:ph type="sldNum" sz="quarter" idx="12"/>
          </p:nvPr>
        </p:nvSpPr>
        <p:spPr/>
        <p:txBody>
          <a:bodyPr/>
          <a:lstStyle/>
          <a:p>
            <a:fld id="{12151A42-07BF-F340-84C5-4B59C741AF45}" type="slidenum">
              <a:rPr lang="en-US" smtClean="0"/>
              <a:t>‹#›</a:t>
            </a:fld>
            <a:endParaRPr lang="en-US"/>
          </a:p>
        </p:txBody>
      </p:sp>
    </p:spTree>
    <p:extLst>
      <p:ext uri="{BB962C8B-B14F-4D97-AF65-F5344CB8AC3E}">
        <p14:creationId xmlns:p14="http://schemas.microsoft.com/office/powerpoint/2010/main" val="1648762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6BC0C680-433A-044D-B801-041C50F5BE22}"/>
              </a:ext>
            </a:extLst>
          </p:cNvPr>
          <p:cNvSpPr>
            <a:spLocks noGrp="1"/>
          </p:cNvSpPr>
          <p:nvPr>
            <p:ph type="title"/>
          </p:nvPr>
        </p:nvSpPr>
        <p:spPr/>
        <p:txBody>
          <a:bodyPr anchor="ctr" anchorCtr="0"/>
          <a:lstStyle>
            <a:lvl1pPr>
              <a:lnSpc>
                <a:spcPct val="100000"/>
              </a:lnSpc>
              <a:defRPr/>
            </a:lvl1pPr>
          </a:lstStyle>
          <a:p>
            <a:r>
              <a:rPr lang="en-US"/>
              <a:t>Click to edit Master title style</a:t>
            </a:r>
          </a:p>
        </p:txBody>
      </p:sp>
      <p:sp>
        <p:nvSpPr>
          <p:cNvPr id="3" name="Content Section 1 Header">
            <a:extLst>
              <a:ext uri="{FF2B5EF4-FFF2-40B4-BE49-F238E27FC236}">
                <a16:creationId xmlns:a16="http://schemas.microsoft.com/office/drawing/2014/main" id="{634C495F-71FD-AB4D-8D29-BFF73FD87226}"/>
              </a:ext>
            </a:extLst>
          </p:cNvPr>
          <p:cNvSpPr>
            <a:spLocks noGrp="1"/>
          </p:cNvSpPr>
          <p:nvPr>
            <p:ph type="body" idx="1"/>
          </p:nvPr>
        </p:nvSpPr>
        <p:spPr>
          <a:xfrm>
            <a:off x="839788" y="1813810"/>
            <a:ext cx="4984599" cy="949937"/>
          </a:xfrm>
        </p:spPr>
        <p:txBody>
          <a:bodyPr anchor="b" anchorCtr="0">
            <a:noAutofit/>
          </a:bodyPr>
          <a:lstStyle>
            <a:lvl1pPr marL="0" indent="0">
              <a:lnSpc>
                <a:spcPct val="100000"/>
              </a:lnSpc>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Section 1">
            <a:extLst>
              <a:ext uri="{FF2B5EF4-FFF2-40B4-BE49-F238E27FC236}">
                <a16:creationId xmlns:a16="http://schemas.microsoft.com/office/drawing/2014/main" id="{4BEEB663-9A82-8746-9002-DC98834E95C1}"/>
              </a:ext>
            </a:extLst>
          </p:cNvPr>
          <p:cNvSpPr>
            <a:spLocks noGrp="1"/>
          </p:cNvSpPr>
          <p:nvPr>
            <p:ph sz="half" idx="2"/>
          </p:nvPr>
        </p:nvSpPr>
        <p:spPr>
          <a:xfrm>
            <a:off x="839788" y="3009232"/>
            <a:ext cx="4984599" cy="3292351"/>
          </a:xfrm>
          <a:ln>
            <a:noFill/>
          </a:ln>
        </p:spPr>
        <p:txBody>
          <a:bodyPr>
            <a:noAutofit/>
          </a:bodyPr>
          <a:lstStyle>
            <a:lvl1pPr>
              <a:lnSpc>
                <a:spcPct val="100000"/>
              </a:lnSpc>
              <a:defRPr sz="2800"/>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Section 2 Header">
            <a:extLst>
              <a:ext uri="{FF2B5EF4-FFF2-40B4-BE49-F238E27FC236}">
                <a16:creationId xmlns:a16="http://schemas.microsoft.com/office/drawing/2014/main" id="{686572EA-5BE0-F640-AFD9-5AA5F8C440B5}"/>
              </a:ext>
            </a:extLst>
          </p:cNvPr>
          <p:cNvSpPr>
            <a:spLocks noGrp="1"/>
          </p:cNvSpPr>
          <p:nvPr>
            <p:ph type="body" sz="quarter" idx="3"/>
          </p:nvPr>
        </p:nvSpPr>
        <p:spPr>
          <a:xfrm>
            <a:off x="6367615" y="1813810"/>
            <a:ext cx="5009147" cy="949937"/>
          </a:xfrm>
        </p:spPr>
        <p:txBody>
          <a:bodyPr anchor="b" anchorCtr="0">
            <a:noAutofit/>
          </a:bodyPr>
          <a:lstStyle>
            <a:lvl1pPr marL="0" indent="0">
              <a:lnSpc>
                <a:spcPct val="100000"/>
              </a:lnSpc>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Section 2">
            <a:extLst>
              <a:ext uri="{FF2B5EF4-FFF2-40B4-BE49-F238E27FC236}">
                <a16:creationId xmlns:a16="http://schemas.microsoft.com/office/drawing/2014/main" id="{02534EA1-99D3-4349-9458-6377AA73F5F8}"/>
              </a:ext>
            </a:extLst>
          </p:cNvPr>
          <p:cNvSpPr>
            <a:spLocks noGrp="1"/>
          </p:cNvSpPr>
          <p:nvPr>
            <p:ph sz="quarter" idx="4"/>
          </p:nvPr>
        </p:nvSpPr>
        <p:spPr>
          <a:xfrm>
            <a:off x="6367615" y="3009232"/>
            <a:ext cx="5009147" cy="3292351"/>
          </a:xfrm>
          <a:ln>
            <a:noFill/>
          </a:ln>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Decorative line right">
            <a:extLst>
              <a:ext uri="{FF2B5EF4-FFF2-40B4-BE49-F238E27FC236}">
                <a16:creationId xmlns:a16="http://schemas.microsoft.com/office/drawing/2014/main" id="{EC4A0CBB-81CA-474D-990F-37704566C393}"/>
              </a:ext>
              <a:ext uri="{C183D7F6-B498-43B3-948B-1728B52AA6E4}">
                <adec:decorative xmlns:adec="http://schemas.microsoft.com/office/drawing/2017/decorative" val="1"/>
              </a:ext>
            </a:extLst>
          </p:cNvPr>
          <p:cNvCxnSpPr>
            <a:cxnSpLocks/>
          </p:cNvCxnSpPr>
          <p:nvPr userDrawn="1"/>
        </p:nvCxnSpPr>
        <p:spPr>
          <a:xfrm flipH="1">
            <a:off x="6379647" y="2817322"/>
            <a:ext cx="4983480" cy="0"/>
          </a:xfrm>
          <a:prstGeom prst="line">
            <a:avLst/>
          </a:prstGeom>
          <a:ln w="3492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2" name="Decorative line left">
            <a:extLst>
              <a:ext uri="{FF2B5EF4-FFF2-40B4-BE49-F238E27FC236}">
                <a16:creationId xmlns:a16="http://schemas.microsoft.com/office/drawing/2014/main" id="{502B98B2-D7F6-4C4E-8D31-34E47133B35B}"/>
              </a:ext>
              <a:ext uri="{C183D7F6-B498-43B3-948B-1728B52AA6E4}">
                <adec:decorative xmlns:adec="http://schemas.microsoft.com/office/drawing/2017/decorative" val="1"/>
              </a:ext>
            </a:extLst>
          </p:cNvPr>
          <p:cNvCxnSpPr>
            <a:cxnSpLocks/>
          </p:cNvCxnSpPr>
          <p:nvPr userDrawn="1"/>
        </p:nvCxnSpPr>
        <p:spPr>
          <a:xfrm flipH="1">
            <a:off x="838200" y="2817322"/>
            <a:ext cx="4986187" cy="0"/>
          </a:xfrm>
          <a:prstGeom prst="line">
            <a:avLst/>
          </a:prstGeom>
          <a:ln w="34925"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9" name="Slide Number">
            <a:extLst>
              <a:ext uri="{FF2B5EF4-FFF2-40B4-BE49-F238E27FC236}">
                <a16:creationId xmlns:a16="http://schemas.microsoft.com/office/drawing/2014/main" id="{6B74420E-BE64-6142-90DA-69311DE09679}"/>
              </a:ext>
            </a:extLst>
          </p:cNvPr>
          <p:cNvSpPr>
            <a:spLocks noGrp="1"/>
          </p:cNvSpPr>
          <p:nvPr>
            <p:ph type="sldNum" sz="quarter" idx="12"/>
          </p:nvPr>
        </p:nvSpPr>
        <p:spPr/>
        <p:txBody>
          <a:bodyPr/>
          <a:lstStyle/>
          <a:p>
            <a:fld id="{12151A42-07BF-F340-84C5-4B59C741AF45}" type="slidenum">
              <a:rPr lang="en-US" smtClean="0"/>
              <a:t>‹#›</a:t>
            </a:fld>
            <a:endParaRPr lang="en-US"/>
          </a:p>
        </p:txBody>
      </p:sp>
    </p:spTree>
    <p:extLst>
      <p:ext uri="{BB962C8B-B14F-4D97-AF65-F5344CB8AC3E}">
        <p14:creationId xmlns:p14="http://schemas.microsoft.com/office/powerpoint/2010/main" val="2217336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a:extLst>
              <a:ext uri="{FF2B5EF4-FFF2-40B4-BE49-F238E27FC236}">
                <a16:creationId xmlns:a16="http://schemas.microsoft.com/office/drawing/2014/main" id="{BB521010-9DEC-CB41-B6C8-187212263757}"/>
              </a:ext>
            </a:extLst>
          </p:cNvPr>
          <p:cNvSpPr>
            <a:spLocks noGrp="1"/>
          </p:cNvSpPr>
          <p:nvPr>
            <p:ph type="sldNum" sz="quarter" idx="12"/>
          </p:nvPr>
        </p:nvSpPr>
        <p:spPr/>
        <p:txBody>
          <a:bodyPr/>
          <a:lstStyle/>
          <a:p>
            <a:fld id="{12151A42-07BF-F340-84C5-4B59C741AF45}" type="slidenum">
              <a:rPr lang="en-US" smtClean="0"/>
              <a:t>‹#›</a:t>
            </a:fld>
            <a:endParaRPr lang="en-US"/>
          </a:p>
        </p:txBody>
      </p:sp>
      <p:sp>
        <p:nvSpPr>
          <p:cNvPr id="7" name="Title">
            <a:extLst>
              <a:ext uri="{FF2B5EF4-FFF2-40B4-BE49-F238E27FC236}">
                <a16:creationId xmlns:a16="http://schemas.microsoft.com/office/drawing/2014/main" id="{EE4F6094-335C-3745-BB7D-71FEA8697326}"/>
              </a:ext>
            </a:extLst>
          </p:cNvPr>
          <p:cNvSpPr>
            <a:spLocks noGrp="1"/>
          </p:cNvSpPr>
          <p:nvPr>
            <p:ph type="title"/>
          </p:nvPr>
        </p:nvSpPr>
        <p:spPr/>
        <p:txBody>
          <a:bodyPr anchor="ctr" anchorCtr="0"/>
          <a:lstStyle/>
          <a:p>
            <a:r>
              <a:rPr lang="en-US"/>
              <a:t>Click to edit Master title style</a:t>
            </a:r>
          </a:p>
        </p:txBody>
      </p:sp>
    </p:spTree>
    <p:extLst>
      <p:ext uri="{BB962C8B-B14F-4D97-AF65-F5344CB8AC3E}">
        <p14:creationId xmlns:p14="http://schemas.microsoft.com/office/powerpoint/2010/main" val="2443648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Only - White Backgroun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E4F6094-335C-3745-BB7D-71FEA8697326}"/>
              </a:ext>
            </a:extLst>
          </p:cNvPr>
          <p:cNvSpPr>
            <a:spLocks noGrp="1"/>
          </p:cNvSpPr>
          <p:nvPr>
            <p:ph type="title"/>
          </p:nvPr>
        </p:nvSpPr>
        <p:spPr/>
        <p:txBody>
          <a:bodyPr anchor="ctr" anchorCtr="0"/>
          <a:lstStyle>
            <a:lvl1pPr algn="l">
              <a:defRPr/>
            </a:lvl1pPr>
          </a:lstStyle>
          <a:p>
            <a:r>
              <a:rPr lang="en-US" dirty="0"/>
              <a:t>Click to edit Master title style</a:t>
            </a:r>
          </a:p>
        </p:txBody>
      </p:sp>
      <p:sp>
        <p:nvSpPr>
          <p:cNvPr id="4" name="Decorative">
            <a:extLst>
              <a:ext uri="{FF2B5EF4-FFF2-40B4-BE49-F238E27FC236}">
                <a16:creationId xmlns:a16="http://schemas.microsoft.com/office/drawing/2014/main" id="{3BC85432-259A-FC40-B464-AD220DE96134}"/>
              </a:ext>
              <a:ext uri="{C183D7F6-B498-43B3-948B-1728B52AA6E4}">
                <adec:decorative xmlns:adec="http://schemas.microsoft.com/office/drawing/2017/decorative" val="1"/>
              </a:ext>
            </a:extLst>
          </p:cNvPr>
          <p:cNvSpPr/>
          <p:nvPr userDrawn="1"/>
        </p:nvSpPr>
        <p:spPr>
          <a:xfrm>
            <a:off x="0" y="2039006"/>
            <a:ext cx="12192000" cy="48189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Decorative">
            <a:extLst>
              <a:ext uri="{FF2B5EF4-FFF2-40B4-BE49-F238E27FC236}">
                <a16:creationId xmlns:a16="http://schemas.microsoft.com/office/drawing/2014/main" id="{AF380F46-BC9D-DB45-8C77-405181BFA5D6}"/>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0813993" y="6118760"/>
            <a:ext cx="948553" cy="378843"/>
          </a:xfrm>
          <a:prstGeom prst="rect">
            <a:avLst/>
          </a:prstGeom>
        </p:spPr>
      </p:pic>
      <p:sp>
        <p:nvSpPr>
          <p:cNvPr id="5" name="Slide Number">
            <a:extLst>
              <a:ext uri="{FF2B5EF4-FFF2-40B4-BE49-F238E27FC236}">
                <a16:creationId xmlns:a16="http://schemas.microsoft.com/office/drawing/2014/main" id="{BB521010-9DEC-CB41-B6C8-187212263757}"/>
              </a:ext>
            </a:extLst>
          </p:cNvPr>
          <p:cNvSpPr>
            <a:spLocks noGrp="1"/>
          </p:cNvSpPr>
          <p:nvPr>
            <p:ph type="sldNum" sz="quarter" idx="12"/>
          </p:nvPr>
        </p:nvSpPr>
        <p:spPr/>
        <p:txBody>
          <a:bodyPr/>
          <a:lstStyle>
            <a:lvl1pPr>
              <a:defRPr>
                <a:solidFill>
                  <a:schemeClr val="bg2"/>
                </a:solidFill>
              </a:defRPr>
            </a:lvl1pPr>
          </a:lstStyle>
          <a:p>
            <a:fld id="{12151A42-07BF-F340-84C5-4B59C741AF45}" type="slidenum">
              <a:rPr lang="en-US" smtClean="0"/>
              <a:pPr/>
              <a:t>‹#›</a:t>
            </a:fld>
            <a:endParaRPr lang="en-US"/>
          </a:p>
        </p:txBody>
      </p:sp>
    </p:spTree>
    <p:extLst>
      <p:ext uri="{BB962C8B-B14F-4D97-AF65-F5344CB8AC3E}">
        <p14:creationId xmlns:p14="http://schemas.microsoft.com/office/powerpoint/2010/main" val="1607208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our Item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06580E7D-9BAF-2842-B0D4-8152FF8586FD}"/>
              </a:ext>
            </a:extLst>
          </p:cNvPr>
          <p:cNvSpPr>
            <a:spLocks noGrp="1"/>
          </p:cNvSpPr>
          <p:nvPr>
            <p:ph type="title"/>
          </p:nvPr>
        </p:nvSpPr>
        <p:spPr/>
        <p:txBody>
          <a:bodyPr anchor="ctr" anchorCtr="0"/>
          <a:lstStyle>
            <a:lvl1pPr algn="l">
              <a:defRPr/>
            </a:lvl1pPr>
          </a:lstStyle>
          <a:p>
            <a:r>
              <a:rPr lang="en-US" dirty="0"/>
              <a:t>Click to edit Master title style</a:t>
            </a:r>
          </a:p>
        </p:txBody>
      </p:sp>
      <p:sp>
        <p:nvSpPr>
          <p:cNvPr id="15" name="Item 1 Image">
            <a:extLst>
              <a:ext uri="{FF2B5EF4-FFF2-40B4-BE49-F238E27FC236}">
                <a16:creationId xmlns:a16="http://schemas.microsoft.com/office/drawing/2014/main" id="{9D6082E7-42BF-0049-8BFD-6E592E878895}"/>
              </a:ext>
            </a:extLst>
          </p:cNvPr>
          <p:cNvSpPr>
            <a:spLocks noGrp="1" noChangeAspect="1"/>
          </p:cNvSpPr>
          <p:nvPr>
            <p:ph type="pic" sz="quarter" idx="14" hasCustomPrompt="1"/>
          </p:nvPr>
        </p:nvSpPr>
        <p:spPr>
          <a:xfrm>
            <a:off x="969350" y="1980237"/>
            <a:ext cx="2010736" cy="2011680"/>
          </a:xfrm>
          <a:prstGeom prst="ellipse">
            <a:avLst/>
          </a:prstGeom>
          <a:noFill/>
        </p:spPr>
        <p:txBody>
          <a:bodyPr anchor="ctr">
            <a:normAutofit/>
          </a:bodyPr>
          <a:lstStyle>
            <a:lvl1pPr marL="0" indent="0" algn="ctr">
              <a:buNone/>
              <a:defRPr sz="2000"/>
            </a:lvl1pPr>
          </a:lstStyle>
          <a:p>
            <a:r>
              <a:rPr lang="en-US"/>
              <a:t>Picture</a:t>
            </a:r>
          </a:p>
        </p:txBody>
      </p:sp>
      <p:sp>
        <p:nvSpPr>
          <p:cNvPr id="27" name="Item 1 Title">
            <a:extLst>
              <a:ext uri="{FF2B5EF4-FFF2-40B4-BE49-F238E27FC236}">
                <a16:creationId xmlns:a16="http://schemas.microsoft.com/office/drawing/2014/main" id="{AB4CFF1B-9A9E-3B4C-A17E-39DA868B7C3B}"/>
              </a:ext>
            </a:extLst>
          </p:cNvPr>
          <p:cNvSpPr>
            <a:spLocks noGrp="1"/>
          </p:cNvSpPr>
          <p:nvPr>
            <p:ph type="body" sz="quarter" idx="27" hasCustomPrompt="1"/>
          </p:nvPr>
        </p:nvSpPr>
        <p:spPr>
          <a:xfrm>
            <a:off x="643285" y="4213304"/>
            <a:ext cx="2528888" cy="458016"/>
          </a:xfrm>
        </p:spPr>
        <p:txBody>
          <a:bodyPr anchor="t" anchorCtr="0">
            <a:noAutofit/>
          </a:bodyPr>
          <a:lstStyle>
            <a:lvl1pPr marL="0" indent="0" algn="ctr">
              <a:buNone/>
              <a:defRPr sz="2000" b="1">
                <a:solidFill>
                  <a:schemeClr val="accent3"/>
                </a:solidFill>
              </a:defRPr>
            </a:lvl1pPr>
          </a:lstStyle>
          <a:p>
            <a:pPr lvl="0"/>
            <a:r>
              <a:rPr lang="en-US"/>
              <a:t>Item 1</a:t>
            </a:r>
          </a:p>
        </p:txBody>
      </p:sp>
      <p:sp>
        <p:nvSpPr>
          <p:cNvPr id="26" name="Item 1 Description">
            <a:extLst>
              <a:ext uri="{FF2B5EF4-FFF2-40B4-BE49-F238E27FC236}">
                <a16:creationId xmlns:a16="http://schemas.microsoft.com/office/drawing/2014/main" id="{D5C59381-788D-ED45-BAFD-FA5472629DC0}"/>
              </a:ext>
            </a:extLst>
          </p:cNvPr>
          <p:cNvSpPr>
            <a:spLocks noGrp="1"/>
          </p:cNvSpPr>
          <p:nvPr>
            <p:ph type="body" sz="quarter" idx="26" hasCustomPrompt="1"/>
          </p:nvPr>
        </p:nvSpPr>
        <p:spPr>
          <a:xfrm>
            <a:off x="643285" y="4870168"/>
            <a:ext cx="2528521" cy="825500"/>
          </a:xfrm>
        </p:spPr>
        <p:txBody>
          <a:bodyPr>
            <a:noAutofit/>
          </a:bodyPr>
          <a:lstStyle>
            <a:lvl1pPr marL="0" indent="0" algn="ctr">
              <a:lnSpc>
                <a:spcPct val="100000"/>
              </a:lnSpc>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 </a:t>
            </a:r>
            <a:r>
              <a:rPr lang="en-US" err="1"/>
              <a:t>Praesent</a:t>
            </a:r>
            <a:r>
              <a:rPr lang="en-US"/>
              <a:t> </a:t>
            </a:r>
            <a:r>
              <a:rPr lang="en-US" err="1"/>
              <a:t>disnissim</a:t>
            </a:r>
            <a:r>
              <a:rPr lang="en-US"/>
              <a:t> Fringilla </a:t>
            </a:r>
            <a:r>
              <a:rPr lang="en-US" err="1"/>
              <a:t>eros</a:t>
            </a:r>
            <a:r>
              <a:rPr lang="en-US"/>
              <a:t> ac gravida. </a:t>
            </a:r>
          </a:p>
        </p:txBody>
      </p:sp>
      <p:sp>
        <p:nvSpPr>
          <p:cNvPr id="19" name="Item 2 Image">
            <a:extLst>
              <a:ext uri="{FF2B5EF4-FFF2-40B4-BE49-F238E27FC236}">
                <a16:creationId xmlns:a16="http://schemas.microsoft.com/office/drawing/2014/main" id="{39F07E1D-EFF9-4744-A2A6-8A24627D29CE}"/>
              </a:ext>
            </a:extLst>
          </p:cNvPr>
          <p:cNvSpPr>
            <a:spLocks noGrp="1" noChangeAspect="1"/>
          </p:cNvSpPr>
          <p:nvPr>
            <p:ph type="pic" sz="quarter" idx="15" hasCustomPrompt="1"/>
          </p:nvPr>
        </p:nvSpPr>
        <p:spPr>
          <a:xfrm>
            <a:off x="3692521" y="1980237"/>
            <a:ext cx="2010736" cy="2011680"/>
          </a:xfrm>
          <a:prstGeom prst="ellipse">
            <a:avLst/>
          </a:prstGeom>
          <a:noFill/>
        </p:spPr>
        <p:txBody>
          <a:bodyPr anchor="ctr">
            <a:normAutofit/>
          </a:bodyPr>
          <a:lstStyle>
            <a:lvl1pPr marL="0" indent="0" algn="ctr">
              <a:buNone/>
              <a:defRPr sz="2000"/>
            </a:lvl1pPr>
          </a:lstStyle>
          <a:p>
            <a:r>
              <a:rPr lang="en-US"/>
              <a:t>Picture</a:t>
            </a:r>
          </a:p>
        </p:txBody>
      </p:sp>
      <p:sp>
        <p:nvSpPr>
          <p:cNvPr id="32" name="Item 2 Title">
            <a:extLst>
              <a:ext uri="{FF2B5EF4-FFF2-40B4-BE49-F238E27FC236}">
                <a16:creationId xmlns:a16="http://schemas.microsoft.com/office/drawing/2014/main" id="{56F87EFD-2448-7248-A43F-A26662608DBB}"/>
              </a:ext>
            </a:extLst>
          </p:cNvPr>
          <p:cNvSpPr>
            <a:spLocks noGrp="1"/>
          </p:cNvSpPr>
          <p:nvPr>
            <p:ph type="body" sz="quarter" idx="30" hasCustomPrompt="1"/>
          </p:nvPr>
        </p:nvSpPr>
        <p:spPr>
          <a:xfrm>
            <a:off x="3431267" y="4213304"/>
            <a:ext cx="2528888" cy="458016"/>
          </a:xfrm>
        </p:spPr>
        <p:txBody>
          <a:bodyPr anchor="t" anchorCtr="0">
            <a:noAutofit/>
          </a:bodyPr>
          <a:lstStyle>
            <a:lvl1pPr marL="0" indent="0" algn="ctr">
              <a:buNone/>
              <a:defRPr sz="2000" b="1">
                <a:solidFill>
                  <a:schemeClr val="accent3"/>
                </a:solidFill>
              </a:defRPr>
            </a:lvl1pPr>
          </a:lstStyle>
          <a:p>
            <a:pPr lvl="0"/>
            <a:r>
              <a:rPr lang="en-US"/>
              <a:t>Item 2</a:t>
            </a:r>
          </a:p>
        </p:txBody>
      </p:sp>
      <p:sp>
        <p:nvSpPr>
          <p:cNvPr id="31" name="Item 2 Description">
            <a:extLst>
              <a:ext uri="{FF2B5EF4-FFF2-40B4-BE49-F238E27FC236}">
                <a16:creationId xmlns:a16="http://schemas.microsoft.com/office/drawing/2014/main" id="{7F7DF778-5DAD-DA41-A3F3-3986CBE7F498}"/>
              </a:ext>
            </a:extLst>
          </p:cNvPr>
          <p:cNvSpPr>
            <a:spLocks noGrp="1"/>
          </p:cNvSpPr>
          <p:nvPr>
            <p:ph type="body" sz="quarter" idx="29" hasCustomPrompt="1"/>
          </p:nvPr>
        </p:nvSpPr>
        <p:spPr>
          <a:xfrm>
            <a:off x="3410056" y="4870168"/>
            <a:ext cx="2528521" cy="825500"/>
          </a:xfrm>
        </p:spPr>
        <p:txBody>
          <a:bodyPr>
            <a:noAutofit/>
          </a:bodyPr>
          <a:lstStyle>
            <a:lvl1pPr marL="0" indent="0" algn="ctr">
              <a:lnSpc>
                <a:spcPct val="100000"/>
              </a:lnSpc>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 </a:t>
            </a:r>
            <a:r>
              <a:rPr lang="en-US" err="1"/>
              <a:t>Praesent</a:t>
            </a:r>
            <a:r>
              <a:rPr lang="en-US"/>
              <a:t> </a:t>
            </a:r>
            <a:r>
              <a:rPr lang="en-US" err="1"/>
              <a:t>disnissim</a:t>
            </a:r>
            <a:r>
              <a:rPr lang="en-US"/>
              <a:t> Fringilla </a:t>
            </a:r>
            <a:r>
              <a:rPr lang="en-US" err="1"/>
              <a:t>eros</a:t>
            </a:r>
            <a:r>
              <a:rPr lang="en-US"/>
              <a:t> ac gravida. </a:t>
            </a:r>
          </a:p>
        </p:txBody>
      </p:sp>
      <p:sp>
        <p:nvSpPr>
          <p:cNvPr id="25" name="Item 3 Image">
            <a:extLst>
              <a:ext uri="{FF2B5EF4-FFF2-40B4-BE49-F238E27FC236}">
                <a16:creationId xmlns:a16="http://schemas.microsoft.com/office/drawing/2014/main" id="{C7D73BEE-5C9A-8945-AB70-9085A35E686C}"/>
              </a:ext>
            </a:extLst>
          </p:cNvPr>
          <p:cNvSpPr>
            <a:spLocks noGrp="1" noChangeAspect="1"/>
          </p:cNvSpPr>
          <p:nvPr>
            <p:ph type="pic" sz="quarter" idx="16" hasCustomPrompt="1"/>
          </p:nvPr>
        </p:nvSpPr>
        <p:spPr>
          <a:xfrm>
            <a:off x="6415694" y="1980237"/>
            <a:ext cx="2010736" cy="2011680"/>
          </a:xfrm>
          <a:prstGeom prst="ellipse">
            <a:avLst/>
          </a:prstGeom>
          <a:noFill/>
        </p:spPr>
        <p:txBody>
          <a:bodyPr anchor="ctr">
            <a:normAutofit/>
          </a:bodyPr>
          <a:lstStyle>
            <a:lvl1pPr marL="0" indent="0" algn="ctr">
              <a:buNone/>
              <a:defRPr sz="2000"/>
            </a:lvl1pPr>
          </a:lstStyle>
          <a:p>
            <a:r>
              <a:rPr lang="en-US"/>
              <a:t>Picture</a:t>
            </a:r>
          </a:p>
        </p:txBody>
      </p:sp>
      <p:sp>
        <p:nvSpPr>
          <p:cNvPr id="36" name="Item 3 Title">
            <a:extLst>
              <a:ext uri="{FF2B5EF4-FFF2-40B4-BE49-F238E27FC236}">
                <a16:creationId xmlns:a16="http://schemas.microsoft.com/office/drawing/2014/main" id="{A09ACB84-4544-1244-88C4-19D93FE7495F}"/>
              </a:ext>
            </a:extLst>
          </p:cNvPr>
          <p:cNvSpPr>
            <a:spLocks noGrp="1"/>
          </p:cNvSpPr>
          <p:nvPr>
            <p:ph type="body" sz="quarter" idx="22" hasCustomPrompt="1"/>
          </p:nvPr>
        </p:nvSpPr>
        <p:spPr>
          <a:xfrm>
            <a:off x="6219249" y="4213304"/>
            <a:ext cx="2528888" cy="458016"/>
          </a:xfrm>
        </p:spPr>
        <p:txBody>
          <a:bodyPr anchor="t" anchorCtr="0">
            <a:noAutofit/>
          </a:bodyPr>
          <a:lstStyle>
            <a:lvl1pPr marL="0" indent="0" algn="ctr">
              <a:buNone/>
              <a:defRPr sz="2000" b="1">
                <a:solidFill>
                  <a:schemeClr val="accent3"/>
                </a:solidFill>
              </a:defRPr>
            </a:lvl1pPr>
          </a:lstStyle>
          <a:p>
            <a:pPr lvl="0"/>
            <a:r>
              <a:rPr lang="en-US"/>
              <a:t>Item 3</a:t>
            </a:r>
          </a:p>
        </p:txBody>
      </p:sp>
      <p:sp>
        <p:nvSpPr>
          <p:cNvPr id="22" name="Item 3 Description">
            <a:extLst>
              <a:ext uri="{FF2B5EF4-FFF2-40B4-BE49-F238E27FC236}">
                <a16:creationId xmlns:a16="http://schemas.microsoft.com/office/drawing/2014/main" id="{D4020D8A-3B1A-B74B-82FA-D620A1F8CF10}"/>
              </a:ext>
            </a:extLst>
          </p:cNvPr>
          <p:cNvSpPr>
            <a:spLocks noGrp="1"/>
          </p:cNvSpPr>
          <p:nvPr>
            <p:ph type="body" sz="quarter" idx="12" hasCustomPrompt="1"/>
          </p:nvPr>
        </p:nvSpPr>
        <p:spPr>
          <a:xfrm>
            <a:off x="6208827" y="4870168"/>
            <a:ext cx="2528521" cy="825500"/>
          </a:xfrm>
        </p:spPr>
        <p:txBody>
          <a:bodyPr>
            <a:noAutofit/>
          </a:bodyPr>
          <a:lstStyle>
            <a:lvl1pPr marL="0" indent="0" algn="ctr">
              <a:lnSpc>
                <a:spcPct val="100000"/>
              </a:lnSpc>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 </a:t>
            </a:r>
            <a:r>
              <a:rPr lang="en-US" err="1"/>
              <a:t>Praesent</a:t>
            </a:r>
            <a:r>
              <a:rPr lang="en-US"/>
              <a:t> </a:t>
            </a:r>
            <a:r>
              <a:rPr lang="en-US" err="1"/>
              <a:t>disnissim</a:t>
            </a:r>
            <a:r>
              <a:rPr lang="en-US"/>
              <a:t> Fringilla </a:t>
            </a:r>
            <a:r>
              <a:rPr lang="en-US" err="1"/>
              <a:t>eros</a:t>
            </a:r>
            <a:r>
              <a:rPr lang="en-US"/>
              <a:t> ac gravida.</a:t>
            </a:r>
          </a:p>
        </p:txBody>
      </p:sp>
      <p:sp>
        <p:nvSpPr>
          <p:cNvPr id="28" name="Item 4 Image">
            <a:extLst>
              <a:ext uri="{FF2B5EF4-FFF2-40B4-BE49-F238E27FC236}">
                <a16:creationId xmlns:a16="http://schemas.microsoft.com/office/drawing/2014/main" id="{311D294C-9B26-8243-BEC9-7E0E41C2E57C}"/>
              </a:ext>
            </a:extLst>
          </p:cNvPr>
          <p:cNvSpPr>
            <a:spLocks noGrp="1" noChangeAspect="1"/>
          </p:cNvSpPr>
          <p:nvPr>
            <p:ph type="pic" sz="quarter" idx="17" hasCustomPrompt="1"/>
          </p:nvPr>
        </p:nvSpPr>
        <p:spPr>
          <a:xfrm>
            <a:off x="9265629" y="1980237"/>
            <a:ext cx="2010736" cy="2011680"/>
          </a:xfrm>
          <a:prstGeom prst="ellipse">
            <a:avLst/>
          </a:prstGeom>
          <a:noFill/>
        </p:spPr>
        <p:txBody>
          <a:bodyPr anchor="ctr">
            <a:normAutofit/>
          </a:bodyPr>
          <a:lstStyle>
            <a:lvl1pPr marL="0" indent="0" algn="ctr">
              <a:buNone/>
              <a:defRPr sz="2000"/>
            </a:lvl1pPr>
          </a:lstStyle>
          <a:p>
            <a:r>
              <a:rPr lang="en-US"/>
              <a:t>Picture</a:t>
            </a:r>
          </a:p>
        </p:txBody>
      </p:sp>
      <p:sp>
        <p:nvSpPr>
          <p:cNvPr id="38" name="Item 4 Title">
            <a:extLst>
              <a:ext uri="{FF2B5EF4-FFF2-40B4-BE49-F238E27FC236}">
                <a16:creationId xmlns:a16="http://schemas.microsoft.com/office/drawing/2014/main" id="{CAB18170-3840-3E4A-8377-498910D2B5A0}"/>
              </a:ext>
            </a:extLst>
          </p:cNvPr>
          <p:cNvSpPr>
            <a:spLocks noGrp="1"/>
          </p:cNvSpPr>
          <p:nvPr>
            <p:ph type="body" sz="quarter" idx="24" hasCustomPrompt="1"/>
          </p:nvPr>
        </p:nvSpPr>
        <p:spPr>
          <a:xfrm>
            <a:off x="9007231" y="4213304"/>
            <a:ext cx="2528888" cy="458016"/>
          </a:xfrm>
        </p:spPr>
        <p:txBody>
          <a:bodyPr anchor="t" anchorCtr="0">
            <a:noAutofit/>
          </a:bodyPr>
          <a:lstStyle>
            <a:lvl1pPr marL="0" indent="0" algn="ctr">
              <a:buNone/>
              <a:defRPr sz="2000" b="1">
                <a:solidFill>
                  <a:schemeClr val="accent3"/>
                </a:solidFill>
              </a:defRPr>
            </a:lvl1pPr>
          </a:lstStyle>
          <a:p>
            <a:pPr lvl="0"/>
            <a:r>
              <a:rPr lang="en-US"/>
              <a:t>Item 4</a:t>
            </a:r>
          </a:p>
        </p:txBody>
      </p:sp>
      <p:sp>
        <p:nvSpPr>
          <p:cNvPr id="23" name="Item 4 Description">
            <a:extLst>
              <a:ext uri="{FF2B5EF4-FFF2-40B4-BE49-F238E27FC236}">
                <a16:creationId xmlns:a16="http://schemas.microsoft.com/office/drawing/2014/main" id="{4E5FE6A6-82A2-0547-9581-BF9362692A82}"/>
              </a:ext>
            </a:extLst>
          </p:cNvPr>
          <p:cNvSpPr>
            <a:spLocks noGrp="1"/>
          </p:cNvSpPr>
          <p:nvPr>
            <p:ph type="body" sz="quarter" idx="13" hasCustomPrompt="1"/>
          </p:nvPr>
        </p:nvSpPr>
        <p:spPr>
          <a:xfrm>
            <a:off x="9007598" y="4870352"/>
            <a:ext cx="2528521" cy="825500"/>
          </a:xfrm>
        </p:spPr>
        <p:txBody>
          <a:bodyPr>
            <a:noAutofit/>
          </a:bodyPr>
          <a:lstStyle>
            <a:lvl1pPr marL="0" indent="0" algn="ctr">
              <a:lnSpc>
                <a:spcPct val="100000"/>
              </a:lnSpc>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 </a:t>
            </a:r>
            <a:r>
              <a:rPr lang="en-US" err="1"/>
              <a:t>Praesent</a:t>
            </a:r>
            <a:r>
              <a:rPr lang="en-US"/>
              <a:t> </a:t>
            </a:r>
            <a:r>
              <a:rPr lang="en-US" err="1"/>
              <a:t>disnissim</a:t>
            </a:r>
            <a:r>
              <a:rPr lang="en-US"/>
              <a:t> Fringilla </a:t>
            </a:r>
            <a:r>
              <a:rPr lang="en-US" err="1"/>
              <a:t>eros</a:t>
            </a:r>
            <a:r>
              <a:rPr lang="en-US"/>
              <a:t> ac gravida. </a:t>
            </a:r>
          </a:p>
        </p:txBody>
      </p:sp>
    </p:spTree>
    <p:extLst>
      <p:ext uri="{BB962C8B-B14F-4D97-AF65-F5344CB8AC3E}">
        <p14:creationId xmlns:p14="http://schemas.microsoft.com/office/powerpoint/2010/main" val="1924116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our Items - Emphasis Dark">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06580E7D-9BAF-2842-B0D4-8152FF8586FD}"/>
              </a:ext>
            </a:extLst>
          </p:cNvPr>
          <p:cNvSpPr>
            <a:spLocks noGrp="1"/>
          </p:cNvSpPr>
          <p:nvPr>
            <p:ph type="title"/>
          </p:nvPr>
        </p:nvSpPr>
        <p:spPr/>
        <p:txBody>
          <a:bodyPr anchor="ctr" anchorCtr="0"/>
          <a:lstStyle>
            <a:lvl1pPr algn="l">
              <a:defRPr/>
            </a:lvl1pPr>
          </a:lstStyle>
          <a:p>
            <a:r>
              <a:rPr lang="en-US" dirty="0"/>
              <a:t>Click to edit Master title style</a:t>
            </a:r>
          </a:p>
        </p:txBody>
      </p:sp>
      <p:sp>
        <p:nvSpPr>
          <p:cNvPr id="20" name="Item 1 Background">
            <a:extLst>
              <a:ext uri="{FF2B5EF4-FFF2-40B4-BE49-F238E27FC236}">
                <a16:creationId xmlns:a16="http://schemas.microsoft.com/office/drawing/2014/main" id="{4C2835BD-EF3A-5E4B-B2FB-01215A9AFB21}"/>
              </a:ext>
              <a:ext uri="{C183D7F6-B498-43B3-948B-1728B52AA6E4}">
                <adec:decorative xmlns:adec="http://schemas.microsoft.com/office/drawing/2017/decorative" val="1"/>
              </a:ext>
            </a:extLst>
          </p:cNvPr>
          <p:cNvSpPr/>
          <p:nvPr userDrawn="1"/>
        </p:nvSpPr>
        <p:spPr>
          <a:xfrm>
            <a:off x="866170" y="1867764"/>
            <a:ext cx="2128838" cy="212883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tem 1 Image">
            <a:extLst>
              <a:ext uri="{FF2B5EF4-FFF2-40B4-BE49-F238E27FC236}">
                <a16:creationId xmlns:a16="http://schemas.microsoft.com/office/drawing/2014/main" id="{9D6082E7-42BF-0049-8BFD-6E592E878895}"/>
              </a:ext>
            </a:extLst>
          </p:cNvPr>
          <p:cNvSpPr>
            <a:spLocks noGrp="1" noChangeAspect="1"/>
          </p:cNvSpPr>
          <p:nvPr>
            <p:ph type="pic" sz="quarter" idx="14" hasCustomPrompt="1"/>
          </p:nvPr>
        </p:nvSpPr>
        <p:spPr>
          <a:xfrm>
            <a:off x="995106" y="2005995"/>
            <a:ext cx="1827942" cy="1828800"/>
          </a:xfrm>
          <a:prstGeom prst="ellipse">
            <a:avLst/>
          </a:prstGeom>
          <a:noFill/>
        </p:spPr>
        <p:txBody>
          <a:bodyPr anchor="ctr">
            <a:normAutofit/>
          </a:bodyPr>
          <a:lstStyle>
            <a:lvl1pPr marL="0" indent="0" algn="ctr">
              <a:buNone/>
              <a:defRPr sz="2000"/>
            </a:lvl1pPr>
          </a:lstStyle>
          <a:p>
            <a:r>
              <a:rPr lang="en-US"/>
              <a:t>Picture</a:t>
            </a:r>
          </a:p>
        </p:txBody>
      </p:sp>
      <p:sp>
        <p:nvSpPr>
          <p:cNvPr id="27" name="Item 1 Title">
            <a:extLst>
              <a:ext uri="{FF2B5EF4-FFF2-40B4-BE49-F238E27FC236}">
                <a16:creationId xmlns:a16="http://schemas.microsoft.com/office/drawing/2014/main" id="{AB4CFF1B-9A9E-3B4C-A17E-39DA868B7C3B}"/>
              </a:ext>
            </a:extLst>
          </p:cNvPr>
          <p:cNvSpPr>
            <a:spLocks noGrp="1"/>
          </p:cNvSpPr>
          <p:nvPr>
            <p:ph type="body" sz="quarter" idx="27" hasCustomPrompt="1"/>
          </p:nvPr>
        </p:nvSpPr>
        <p:spPr>
          <a:xfrm>
            <a:off x="643285" y="4213304"/>
            <a:ext cx="2528888" cy="458016"/>
          </a:xfrm>
        </p:spPr>
        <p:txBody>
          <a:bodyPr anchor="t" anchorCtr="0">
            <a:noAutofit/>
          </a:bodyPr>
          <a:lstStyle>
            <a:lvl1pPr marL="0" indent="0" algn="ctr">
              <a:buNone/>
              <a:defRPr sz="2000" b="1">
                <a:solidFill>
                  <a:schemeClr val="accent2"/>
                </a:solidFill>
              </a:defRPr>
            </a:lvl1pPr>
          </a:lstStyle>
          <a:p>
            <a:pPr lvl="0"/>
            <a:r>
              <a:rPr lang="en-US" dirty="0"/>
              <a:t>Item 1</a:t>
            </a:r>
          </a:p>
        </p:txBody>
      </p:sp>
      <p:sp>
        <p:nvSpPr>
          <p:cNvPr id="26" name="Item 1 Description">
            <a:extLst>
              <a:ext uri="{FF2B5EF4-FFF2-40B4-BE49-F238E27FC236}">
                <a16:creationId xmlns:a16="http://schemas.microsoft.com/office/drawing/2014/main" id="{D5C59381-788D-ED45-BAFD-FA5472629DC0}"/>
              </a:ext>
            </a:extLst>
          </p:cNvPr>
          <p:cNvSpPr>
            <a:spLocks noGrp="1"/>
          </p:cNvSpPr>
          <p:nvPr>
            <p:ph type="body" sz="quarter" idx="26" hasCustomPrompt="1"/>
          </p:nvPr>
        </p:nvSpPr>
        <p:spPr>
          <a:xfrm>
            <a:off x="643285" y="4870167"/>
            <a:ext cx="2528521" cy="1298781"/>
          </a:xfrm>
        </p:spPr>
        <p:txBody>
          <a:bodyPr>
            <a:noAutofit/>
          </a:bodyPr>
          <a:lstStyle>
            <a:lvl1pPr marL="0" indent="0" algn="ctr">
              <a:lnSpc>
                <a:spcPct val="100000"/>
              </a:lnSpc>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a:t>
            </a:r>
            <a:r>
              <a:rPr lang="en-US" dirty="0" err="1"/>
              <a:t>ispum</a:t>
            </a:r>
            <a:r>
              <a:rPr lang="en-US" dirty="0"/>
              <a:t> dolor sit </a:t>
            </a:r>
            <a:r>
              <a:rPr lang="en-US" dirty="0" err="1"/>
              <a:t>amet</a:t>
            </a:r>
            <a:r>
              <a:rPr lang="en-US" dirty="0"/>
              <a:t>, </a:t>
            </a:r>
            <a:r>
              <a:rPr lang="en-US" dirty="0" err="1"/>
              <a:t>consectetur</a:t>
            </a:r>
            <a:r>
              <a:rPr lang="en-US" dirty="0"/>
              <a:t> </a:t>
            </a:r>
            <a:r>
              <a:rPr lang="en-US" dirty="0" err="1"/>
              <a:t>adoipiscing</a:t>
            </a:r>
            <a:r>
              <a:rPr lang="en-US" dirty="0"/>
              <a:t> </a:t>
            </a:r>
            <a:r>
              <a:rPr lang="en-US" dirty="0" err="1"/>
              <a:t>elit</a:t>
            </a:r>
            <a:r>
              <a:rPr lang="en-US" dirty="0"/>
              <a:t>. </a:t>
            </a:r>
            <a:r>
              <a:rPr lang="en-US" dirty="0" err="1"/>
              <a:t>Praesent</a:t>
            </a:r>
            <a:r>
              <a:rPr lang="en-US" dirty="0"/>
              <a:t> </a:t>
            </a:r>
            <a:r>
              <a:rPr lang="en-US" dirty="0" err="1"/>
              <a:t>disnissim</a:t>
            </a:r>
            <a:r>
              <a:rPr lang="en-US" dirty="0"/>
              <a:t> Fringilla eros ac gravida. </a:t>
            </a:r>
          </a:p>
        </p:txBody>
      </p:sp>
      <p:sp>
        <p:nvSpPr>
          <p:cNvPr id="18" name="Item 2 Background">
            <a:extLst>
              <a:ext uri="{FF2B5EF4-FFF2-40B4-BE49-F238E27FC236}">
                <a16:creationId xmlns:a16="http://schemas.microsoft.com/office/drawing/2014/main" id="{99A2BFBB-9BF0-FC4F-B644-F578B9D9BA64}"/>
              </a:ext>
              <a:ext uri="{C183D7F6-B498-43B3-948B-1728B52AA6E4}">
                <adec:decorative xmlns:adec="http://schemas.microsoft.com/office/drawing/2017/decorative" val="1"/>
              </a:ext>
            </a:extLst>
          </p:cNvPr>
          <p:cNvSpPr/>
          <p:nvPr userDrawn="1"/>
        </p:nvSpPr>
        <p:spPr>
          <a:xfrm>
            <a:off x="3654152" y="1867764"/>
            <a:ext cx="2128838" cy="212883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tem 2 Image">
            <a:extLst>
              <a:ext uri="{FF2B5EF4-FFF2-40B4-BE49-F238E27FC236}">
                <a16:creationId xmlns:a16="http://schemas.microsoft.com/office/drawing/2014/main" id="{39F07E1D-EFF9-4744-A2A6-8A24627D29CE}"/>
              </a:ext>
            </a:extLst>
          </p:cNvPr>
          <p:cNvSpPr>
            <a:spLocks noGrp="1" noChangeAspect="1"/>
          </p:cNvSpPr>
          <p:nvPr>
            <p:ph type="pic" sz="quarter" idx="15" hasCustomPrompt="1"/>
          </p:nvPr>
        </p:nvSpPr>
        <p:spPr>
          <a:xfrm>
            <a:off x="3791225" y="2005995"/>
            <a:ext cx="1827942" cy="1828800"/>
          </a:xfrm>
          <a:prstGeom prst="ellipse">
            <a:avLst/>
          </a:prstGeom>
          <a:noFill/>
        </p:spPr>
        <p:txBody>
          <a:bodyPr anchor="ctr">
            <a:normAutofit/>
          </a:bodyPr>
          <a:lstStyle>
            <a:lvl1pPr marL="0" indent="0" algn="ctr">
              <a:buNone/>
              <a:defRPr sz="2000"/>
            </a:lvl1pPr>
          </a:lstStyle>
          <a:p>
            <a:r>
              <a:rPr lang="en-US"/>
              <a:t>Picture</a:t>
            </a:r>
          </a:p>
        </p:txBody>
      </p:sp>
      <p:sp>
        <p:nvSpPr>
          <p:cNvPr id="32" name="Item 2 Title">
            <a:extLst>
              <a:ext uri="{FF2B5EF4-FFF2-40B4-BE49-F238E27FC236}">
                <a16:creationId xmlns:a16="http://schemas.microsoft.com/office/drawing/2014/main" id="{56F87EFD-2448-7248-A43F-A26662608DBB}"/>
              </a:ext>
            </a:extLst>
          </p:cNvPr>
          <p:cNvSpPr>
            <a:spLocks noGrp="1"/>
          </p:cNvSpPr>
          <p:nvPr>
            <p:ph type="body" sz="quarter" idx="30" hasCustomPrompt="1"/>
          </p:nvPr>
        </p:nvSpPr>
        <p:spPr>
          <a:xfrm>
            <a:off x="3431267" y="4213304"/>
            <a:ext cx="2528888" cy="458016"/>
          </a:xfrm>
        </p:spPr>
        <p:txBody>
          <a:bodyPr anchor="t" anchorCtr="0">
            <a:noAutofit/>
          </a:bodyPr>
          <a:lstStyle>
            <a:lvl1pPr marL="0" indent="0" algn="ctr">
              <a:buNone/>
              <a:defRPr sz="2000" b="1">
                <a:solidFill>
                  <a:schemeClr val="accent2"/>
                </a:solidFill>
              </a:defRPr>
            </a:lvl1pPr>
          </a:lstStyle>
          <a:p>
            <a:pPr lvl="0"/>
            <a:r>
              <a:rPr lang="en-US"/>
              <a:t>Item 2</a:t>
            </a:r>
          </a:p>
        </p:txBody>
      </p:sp>
      <p:sp>
        <p:nvSpPr>
          <p:cNvPr id="31" name="Item 2 Description">
            <a:extLst>
              <a:ext uri="{FF2B5EF4-FFF2-40B4-BE49-F238E27FC236}">
                <a16:creationId xmlns:a16="http://schemas.microsoft.com/office/drawing/2014/main" id="{7F7DF778-5DAD-DA41-A3F3-3986CBE7F498}"/>
              </a:ext>
            </a:extLst>
          </p:cNvPr>
          <p:cNvSpPr>
            <a:spLocks noGrp="1"/>
          </p:cNvSpPr>
          <p:nvPr>
            <p:ph type="body" sz="quarter" idx="29" hasCustomPrompt="1"/>
          </p:nvPr>
        </p:nvSpPr>
        <p:spPr>
          <a:xfrm>
            <a:off x="3410056" y="4870167"/>
            <a:ext cx="2528521" cy="1298781"/>
          </a:xfrm>
        </p:spPr>
        <p:txBody>
          <a:bodyPr>
            <a:noAutofit/>
          </a:bodyPr>
          <a:lstStyle>
            <a:lvl1pPr marL="0" indent="0" algn="ctr">
              <a:lnSpc>
                <a:spcPct val="100000"/>
              </a:lnSpc>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 </a:t>
            </a:r>
            <a:r>
              <a:rPr lang="en-US" err="1"/>
              <a:t>Praesent</a:t>
            </a:r>
            <a:r>
              <a:rPr lang="en-US"/>
              <a:t> </a:t>
            </a:r>
            <a:r>
              <a:rPr lang="en-US" err="1"/>
              <a:t>disnissim</a:t>
            </a:r>
            <a:r>
              <a:rPr lang="en-US"/>
              <a:t> Fringilla </a:t>
            </a:r>
            <a:r>
              <a:rPr lang="en-US" err="1"/>
              <a:t>eros</a:t>
            </a:r>
            <a:r>
              <a:rPr lang="en-US"/>
              <a:t> ac gravida. </a:t>
            </a:r>
          </a:p>
        </p:txBody>
      </p:sp>
      <p:sp>
        <p:nvSpPr>
          <p:cNvPr id="17" name="Item 3 Background">
            <a:extLst>
              <a:ext uri="{FF2B5EF4-FFF2-40B4-BE49-F238E27FC236}">
                <a16:creationId xmlns:a16="http://schemas.microsoft.com/office/drawing/2014/main" id="{E0862D9E-0BB6-A947-9F1E-1690B89BE69A}"/>
              </a:ext>
              <a:ext uri="{C183D7F6-B498-43B3-948B-1728B52AA6E4}">
                <adec:decorative xmlns:adec="http://schemas.microsoft.com/office/drawing/2017/decorative" val="1"/>
              </a:ext>
            </a:extLst>
          </p:cNvPr>
          <p:cNvSpPr/>
          <p:nvPr userDrawn="1"/>
        </p:nvSpPr>
        <p:spPr>
          <a:xfrm>
            <a:off x="6442134" y="1867764"/>
            <a:ext cx="2128838" cy="212883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tem 3 Image">
            <a:extLst>
              <a:ext uri="{FF2B5EF4-FFF2-40B4-BE49-F238E27FC236}">
                <a16:creationId xmlns:a16="http://schemas.microsoft.com/office/drawing/2014/main" id="{C7D73BEE-5C9A-8945-AB70-9085A35E686C}"/>
              </a:ext>
            </a:extLst>
          </p:cNvPr>
          <p:cNvSpPr>
            <a:spLocks noGrp="1" noChangeAspect="1"/>
          </p:cNvSpPr>
          <p:nvPr>
            <p:ph type="pic" sz="quarter" idx="16" hasCustomPrompt="1"/>
          </p:nvPr>
        </p:nvSpPr>
        <p:spPr>
          <a:xfrm>
            <a:off x="6587344" y="2005995"/>
            <a:ext cx="1827942" cy="1828800"/>
          </a:xfrm>
          <a:prstGeom prst="ellipse">
            <a:avLst/>
          </a:prstGeom>
          <a:noFill/>
        </p:spPr>
        <p:txBody>
          <a:bodyPr anchor="ctr">
            <a:normAutofit/>
          </a:bodyPr>
          <a:lstStyle>
            <a:lvl1pPr marL="0" indent="0" algn="ctr">
              <a:buNone/>
              <a:defRPr sz="2000"/>
            </a:lvl1pPr>
          </a:lstStyle>
          <a:p>
            <a:r>
              <a:rPr lang="en-US"/>
              <a:t>Picture</a:t>
            </a:r>
          </a:p>
        </p:txBody>
      </p:sp>
      <p:sp>
        <p:nvSpPr>
          <p:cNvPr id="36" name="Item 3 Title">
            <a:extLst>
              <a:ext uri="{FF2B5EF4-FFF2-40B4-BE49-F238E27FC236}">
                <a16:creationId xmlns:a16="http://schemas.microsoft.com/office/drawing/2014/main" id="{A09ACB84-4544-1244-88C4-19D93FE7495F}"/>
              </a:ext>
            </a:extLst>
          </p:cNvPr>
          <p:cNvSpPr>
            <a:spLocks noGrp="1"/>
          </p:cNvSpPr>
          <p:nvPr>
            <p:ph type="body" sz="quarter" idx="22" hasCustomPrompt="1"/>
          </p:nvPr>
        </p:nvSpPr>
        <p:spPr>
          <a:xfrm>
            <a:off x="6219249" y="4213304"/>
            <a:ext cx="2528888" cy="458016"/>
          </a:xfrm>
        </p:spPr>
        <p:txBody>
          <a:bodyPr anchor="t" anchorCtr="0">
            <a:noAutofit/>
          </a:bodyPr>
          <a:lstStyle>
            <a:lvl1pPr marL="0" indent="0" algn="ctr">
              <a:buNone/>
              <a:defRPr sz="2000" b="1">
                <a:solidFill>
                  <a:schemeClr val="accent2"/>
                </a:solidFill>
              </a:defRPr>
            </a:lvl1pPr>
          </a:lstStyle>
          <a:p>
            <a:pPr lvl="0"/>
            <a:r>
              <a:rPr lang="en-US"/>
              <a:t>Item 3</a:t>
            </a:r>
          </a:p>
        </p:txBody>
      </p:sp>
      <p:sp>
        <p:nvSpPr>
          <p:cNvPr id="22" name="Item 3 Description">
            <a:extLst>
              <a:ext uri="{FF2B5EF4-FFF2-40B4-BE49-F238E27FC236}">
                <a16:creationId xmlns:a16="http://schemas.microsoft.com/office/drawing/2014/main" id="{D4020D8A-3B1A-B74B-82FA-D620A1F8CF10}"/>
              </a:ext>
            </a:extLst>
          </p:cNvPr>
          <p:cNvSpPr>
            <a:spLocks noGrp="1"/>
          </p:cNvSpPr>
          <p:nvPr>
            <p:ph type="body" sz="quarter" idx="12" hasCustomPrompt="1"/>
          </p:nvPr>
        </p:nvSpPr>
        <p:spPr>
          <a:xfrm>
            <a:off x="6208827" y="4870167"/>
            <a:ext cx="2528521" cy="1298781"/>
          </a:xfrm>
        </p:spPr>
        <p:txBody>
          <a:bodyPr>
            <a:noAutofit/>
          </a:bodyPr>
          <a:lstStyle>
            <a:lvl1pPr marL="0" indent="0" algn="ctr">
              <a:lnSpc>
                <a:spcPct val="100000"/>
              </a:lnSpc>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 </a:t>
            </a:r>
            <a:r>
              <a:rPr lang="en-US" err="1"/>
              <a:t>Praesent</a:t>
            </a:r>
            <a:r>
              <a:rPr lang="en-US"/>
              <a:t> </a:t>
            </a:r>
            <a:r>
              <a:rPr lang="en-US" err="1"/>
              <a:t>disnissim</a:t>
            </a:r>
            <a:r>
              <a:rPr lang="en-US"/>
              <a:t> Fringilla </a:t>
            </a:r>
            <a:r>
              <a:rPr lang="en-US" err="1"/>
              <a:t>eros</a:t>
            </a:r>
            <a:r>
              <a:rPr lang="en-US"/>
              <a:t> ac gravida.</a:t>
            </a:r>
          </a:p>
        </p:txBody>
      </p:sp>
      <p:sp>
        <p:nvSpPr>
          <p:cNvPr id="16" name="Item 4 Background">
            <a:extLst>
              <a:ext uri="{FF2B5EF4-FFF2-40B4-BE49-F238E27FC236}">
                <a16:creationId xmlns:a16="http://schemas.microsoft.com/office/drawing/2014/main" id="{22901B32-8B05-6742-BFB2-C5A97B9BADDD}"/>
              </a:ext>
              <a:ext uri="{C183D7F6-B498-43B3-948B-1728B52AA6E4}">
                <adec:decorative xmlns:adec="http://schemas.microsoft.com/office/drawing/2017/decorative" val="1"/>
              </a:ext>
            </a:extLst>
          </p:cNvPr>
          <p:cNvSpPr/>
          <p:nvPr userDrawn="1"/>
        </p:nvSpPr>
        <p:spPr>
          <a:xfrm>
            <a:off x="9230116" y="1867764"/>
            <a:ext cx="2128838" cy="212883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tem 4 Image">
            <a:extLst>
              <a:ext uri="{FF2B5EF4-FFF2-40B4-BE49-F238E27FC236}">
                <a16:creationId xmlns:a16="http://schemas.microsoft.com/office/drawing/2014/main" id="{311D294C-9B26-8243-BEC9-7E0E41C2E57C}"/>
              </a:ext>
            </a:extLst>
          </p:cNvPr>
          <p:cNvSpPr>
            <a:spLocks noGrp="1" noChangeAspect="1"/>
          </p:cNvSpPr>
          <p:nvPr>
            <p:ph type="pic" sz="quarter" idx="17" hasCustomPrompt="1"/>
          </p:nvPr>
        </p:nvSpPr>
        <p:spPr>
          <a:xfrm>
            <a:off x="9383462" y="2005995"/>
            <a:ext cx="1827942" cy="1828800"/>
          </a:xfrm>
          <a:prstGeom prst="ellipse">
            <a:avLst/>
          </a:prstGeom>
          <a:noFill/>
        </p:spPr>
        <p:txBody>
          <a:bodyPr anchor="ctr">
            <a:normAutofit/>
          </a:bodyPr>
          <a:lstStyle>
            <a:lvl1pPr marL="0" indent="0" algn="ctr">
              <a:buNone/>
              <a:defRPr sz="2000"/>
            </a:lvl1pPr>
          </a:lstStyle>
          <a:p>
            <a:r>
              <a:rPr lang="en-US"/>
              <a:t>Picture</a:t>
            </a:r>
          </a:p>
        </p:txBody>
      </p:sp>
      <p:sp>
        <p:nvSpPr>
          <p:cNvPr id="38" name="Item 4 Title">
            <a:extLst>
              <a:ext uri="{FF2B5EF4-FFF2-40B4-BE49-F238E27FC236}">
                <a16:creationId xmlns:a16="http://schemas.microsoft.com/office/drawing/2014/main" id="{CAB18170-3840-3E4A-8377-498910D2B5A0}"/>
              </a:ext>
            </a:extLst>
          </p:cNvPr>
          <p:cNvSpPr>
            <a:spLocks noGrp="1"/>
          </p:cNvSpPr>
          <p:nvPr>
            <p:ph type="body" sz="quarter" idx="24" hasCustomPrompt="1"/>
          </p:nvPr>
        </p:nvSpPr>
        <p:spPr>
          <a:xfrm>
            <a:off x="9007231" y="4213304"/>
            <a:ext cx="2528888" cy="458016"/>
          </a:xfrm>
        </p:spPr>
        <p:txBody>
          <a:bodyPr anchor="t" anchorCtr="0">
            <a:noAutofit/>
          </a:bodyPr>
          <a:lstStyle>
            <a:lvl1pPr marL="0" indent="0" algn="ctr">
              <a:buNone/>
              <a:defRPr sz="2000" b="1">
                <a:solidFill>
                  <a:schemeClr val="accent2"/>
                </a:solidFill>
              </a:defRPr>
            </a:lvl1pPr>
          </a:lstStyle>
          <a:p>
            <a:pPr lvl="0"/>
            <a:r>
              <a:rPr lang="en-US"/>
              <a:t>Item 4</a:t>
            </a:r>
          </a:p>
        </p:txBody>
      </p:sp>
      <p:sp>
        <p:nvSpPr>
          <p:cNvPr id="23" name="Item 4 Description">
            <a:extLst>
              <a:ext uri="{FF2B5EF4-FFF2-40B4-BE49-F238E27FC236}">
                <a16:creationId xmlns:a16="http://schemas.microsoft.com/office/drawing/2014/main" id="{4E5FE6A6-82A2-0547-9581-BF9362692A82}"/>
              </a:ext>
            </a:extLst>
          </p:cNvPr>
          <p:cNvSpPr>
            <a:spLocks noGrp="1"/>
          </p:cNvSpPr>
          <p:nvPr>
            <p:ph type="body" sz="quarter" idx="13" hasCustomPrompt="1"/>
          </p:nvPr>
        </p:nvSpPr>
        <p:spPr>
          <a:xfrm>
            <a:off x="9007598" y="4870351"/>
            <a:ext cx="2528521" cy="1298781"/>
          </a:xfrm>
        </p:spPr>
        <p:txBody>
          <a:bodyPr>
            <a:noAutofit/>
          </a:bodyPr>
          <a:lstStyle>
            <a:lvl1pPr marL="0" indent="0" algn="ctr">
              <a:lnSpc>
                <a:spcPct val="100000"/>
              </a:lnSpc>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a:t>
            </a:r>
            <a:r>
              <a:rPr lang="en-US" dirty="0" err="1"/>
              <a:t>ispum</a:t>
            </a:r>
            <a:r>
              <a:rPr lang="en-US" dirty="0"/>
              <a:t> dolor sit </a:t>
            </a:r>
            <a:r>
              <a:rPr lang="en-US" dirty="0" err="1"/>
              <a:t>amet</a:t>
            </a:r>
            <a:r>
              <a:rPr lang="en-US" dirty="0"/>
              <a:t>, </a:t>
            </a:r>
            <a:r>
              <a:rPr lang="en-US" dirty="0" err="1"/>
              <a:t>consectetur</a:t>
            </a:r>
            <a:r>
              <a:rPr lang="en-US" dirty="0"/>
              <a:t> </a:t>
            </a:r>
            <a:r>
              <a:rPr lang="en-US" dirty="0" err="1"/>
              <a:t>adoipiscing</a:t>
            </a:r>
            <a:r>
              <a:rPr lang="en-US" dirty="0"/>
              <a:t> </a:t>
            </a:r>
            <a:r>
              <a:rPr lang="en-US" dirty="0" err="1"/>
              <a:t>elit</a:t>
            </a:r>
            <a:r>
              <a:rPr lang="en-US" dirty="0"/>
              <a:t>. </a:t>
            </a:r>
            <a:r>
              <a:rPr lang="en-US" dirty="0" err="1"/>
              <a:t>Praesent</a:t>
            </a:r>
            <a:r>
              <a:rPr lang="en-US" dirty="0"/>
              <a:t> </a:t>
            </a:r>
            <a:r>
              <a:rPr lang="en-US" dirty="0" err="1"/>
              <a:t>disnissim</a:t>
            </a:r>
            <a:r>
              <a:rPr lang="en-US" dirty="0"/>
              <a:t> Fringilla eros ac gravida. </a:t>
            </a:r>
          </a:p>
        </p:txBody>
      </p:sp>
    </p:spTree>
    <p:extLst>
      <p:ext uri="{BB962C8B-B14F-4D97-AF65-F5344CB8AC3E}">
        <p14:creationId xmlns:p14="http://schemas.microsoft.com/office/powerpoint/2010/main" val="196023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Four Items - Emphasis Light">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06580E7D-9BAF-2842-B0D4-8152FF8586FD}"/>
              </a:ext>
            </a:extLst>
          </p:cNvPr>
          <p:cNvSpPr>
            <a:spLocks noGrp="1"/>
          </p:cNvSpPr>
          <p:nvPr>
            <p:ph type="title"/>
          </p:nvPr>
        </p:nvSpPr>
        <p:spPr/>
        <p:txBody>
          <a:bodyPr anchor="ctr" anchorCtr="0"/>
          <a:lstStyle>
            <a:lvl1pPr algn="l">
              <a:defRPr/>
            </a:lvl1pPr>
          </a:lstStyle>
          <a:p>
            <a:r>
              <a:rPr lang="en-US" dirty="0"/>
              <a:t>Click to edit Master title style</a:t>
            </a:r>
          </a:p>
        </p:txBody>
      </p:sp>
      <p:sp>
        <p:nvSpPr>
          <p:cNvPr id="20" name="Item 1 Background">
            <a:extLst>
              <a:ext uri="{FF2B5EF4-FFF2-40B4-BE49-F238E27FC236}">
                <a16:creationId xmlns:a16="http://schemas.microsoft.com/office/drawing/2014/main" id="{4C2835BD-EF3A-5E4B-B2FB-01215A9AFB21}"/>
              </a:ext>
              <a:ext uri="{C183D7F6-B498-43B3-948B-1728B52AA6E4}">
                <adec:decorative xmlns:adec="http://schemas.microsoft.com/office/drawing/2017/decorative" val="1"/>
              </a:ext>
            </a:extLst>
          </p:cNvPr>
          <p:cNvSpPr/>
          <p:nvPr userDrawn="1"/>
        </p:nvSpPr>
        <p:spPr>
          <a:xfrm>
            <a:off x="866170" y="1867764"/>
            <a:ext cx="2128838" cy="21288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tem 1 Image">
            <a:extLst>
              <a:ext uri="{FF2B5EF4-FFF2-40B4-BE49-F238E27FC236}">
                <a16:creationId xmlns:a16="http://schemas.microsoft.com/office/drawing/2014/main" id="{9D6082E7-42BF-0049-8BFD-6E592E878895}"/>
              </a:ext>
            </a:extLst>
          </p:cNvPr>
          <p:cNvSpPr>
            <a:spLocks noGrp="1" noChangeAspect="1"/>
          </p:cNvSpPr>
          <p:nvPr>
            <p:ph type="pic" sz="quarter" idx="14" hasCustomPrompt="1"/>
          </p:nvPr>
        </p:nvSpPr>
        <p:spPr>
          <a:xfrm>
            <a:off x="995106" y="2005995"/>
            <a:ext cx="1827942" cy="1828800"/>
          </a:xfrm>
          <a:prstGeom prst="ellipse">
            <a:avLst/>
          </a:prstGeom>
          <a:noFill/>
        </p:spPr>
        <p:txBody>
          <a:bodyPr anchor="ctr">
            <a:normAutofit/>
          </a:bodyPr>
          <a:lstStyle>
            <a:lvl1pPr marL="0" indent="0" algn="ctr">
              <a:buNone/>
              <a:defRPr sz="2000"/>
            </a:lvl1pPr>
          </a:lstStyle>
          <a:p>
            <a:r>
              <a:rPr lang="en-US"/>
              <a:t>Picture</a:t>
            </a:r>
          </a:p>
        </p:txBody>
      </p:sp>
      <p:sp>
        <p:nvSpPr>
          <p:cNvPr id="27" name="Item 1 Title">
            <a:extLst>
              <a:ext uri="{FF2B5EF4-FFF2-40B4-BE49-F238E27FC236}">
                <a16:creationId xmlns:a16="http://schemas.microsoft.com/office/drawing/2014/main" id="{AB4CFF1B-9A9E-3B4C-A17E-39DA868B7C3B}"/>
              </a:ext>
            </a:extLst>
          </p:cNvPr>
          <p:cNvSpPr>
            <a:spLocks noGrp="1"/>
          </p:cNvSpPr>
          <p:nvPr>
            <p:ph type="body" sz="quarter" idx="27" hasCustomPrompt="1"/>
          </p:nvPr>
        </p:nvSpPr>
        <p:spPr>
          <a:xfrm>
            <a:off x="643285" y="4213304"/>
            <a:ext cx="2528888" cy="458016"/>
          </a:xfrm>
        </p:spPr>
        <p:txBody>
          <a:bodyPr anchor="t" anchorCtr="0">
            <a:noAutofit/>
          </a:bodyPr>
          <a:lstStyle>
            <a:lvl1pPr marL="0" indent="0" algn="ctr">
              <a:buNone/>
              <a:defRPr sz="2000" b="1">
                <a:solidFill>
                  <a:schemeClr val="accent2"/>
                </a:solidFill>
              </a:defRPr>
            </a:lvl1pPr>
          </a:lstStyle>
          <a:p>
            <a:pPr lvl="0"/>
            <a:r>
              <a:rPr lang="en-US" dirty="0"/>
              <a:t>Item 1</a:t>
            </a:r>
          </a:p>
        </p:txBody>
      </p:sp>
      <p:sp>
        <p:nvSpPr>
          <p:cNvPr id="26" name="Item 1 Description">
            <a:extLst>
              <a:ext uri="{FF2B5EF4-FFF2-40B4-BE49-F238E27FC236}">
                <a16:creationId xmlns:a16="http://schemas.microsoft.com/office/drawing/2014/main" id="{D5C59381-788D-ED45-BAFD-FA5472629DC0}"/>
              </a:ext>
            </a:extLst>
          </p:cNvPr>
          <p:cNvSpPr>
            <a:spLocks noGrp="1"/>
          </p:cNvSpPr>
          <p:nvPr>
            <p:ph type="body" sz="quarter" idx="26" hasCustomPrompt="1"/>
          </p:nvPr>
        </p:nvSpPr>
        <p:spPr>
          <a:xfrm>
            <a:off x="643285" y="4870167"/>
            <a:ext cx="2528521" cy="1298781"/>
          </a:xfrm>
        </p:spPr>
        <p:txBody>
          <a:bodyPr>
            <a:noAutofit/>
          </a:bodyPr>
          <a:lstStyle>
            <a:lvl1pPr marL="0" indent="0" algn="ctr">
              <a:lnSpc>
                <a:spcPct val="100000"/>
              </a:lnSpc>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a:t>
            </a:r>
            <a:r>
              <a:rPr lang="en-US" dirty="0" err="1"/>
              <a:t>ispum</a:t>
            </a:r>
            <a:r>
              <a:rPr lang="en-US" dirty="0"/>
              <a:t> dolor sit </a:t>
            </a:r>
            <a:r>
              <a:rPr lang="en-US" dirty="0" err="1"/>
              <a:t>amet</a:t>
            </a:r>
            <a:r>
              <a:rPr lang="en-US" dirty="0"/>
              <a:t>, </a:t>
            </a:r>
            <a:r>
              <a:rPr lang="en-US" dirty="0" err="1"/>
              <a:t>consectetur</a:t>
            </a:r>
            <a:r>
              <a:rPr lang="en-US" dirty="0"/>
              <a:t> </a:t>
            </a:r>
            <a:r>
              <a:rPr lang="en-US" dirty="0" err="1"/>
              <a:t>adoipiscing</a:t>
            </a:r>
            <a:r>
              <a:rPr lang="en-US" dirty="0"/>
              <a:t> </a:t>
            </a:r>
            <a:r>
              <a:rPr lang="en-US" dirty="0" err="1"/>
              <a:t>elit</a:t>
            </a:r>
            <a:r>
              <a:rPr lang="en-US" dirty="0"/>
              <a:t>. </a:t>
            </a:r>
            <a:r>
              <a:rPr lang="en-US" dirty="0" err="1"/>
              <a:t>Praesent</a:t>
            </a:r>
            <a:r>
              <a:rPr lang="en-US" dirty="0"/>
              <a:t> </a:t>
            </a:r>
            <a:r>
              <a:rPr lang="en-US" dirty="0" err="1"/>
              <a:t>disnissim</a:t>
            </a:r>
            <a:r>
              <a:rPr lang="en-US" dirty="0"/>
              <a:t> Fringilla eros ac gravida. </a:t>
            </a:r>
          </a:p>
        </p:txBody>
      </p:sp>
      <p:sp>
        <p:nvSpPr>
          <p:cNvPr id="18" name="Item 2 Background">
            <a:extLst>
              <a:ext uri="{FF2B5EF4-FFF2-40B4-BE49-F238E27FC236}">
                <a16:creationId xmlns:a16="http://schemas.microsoft.com/office/drawing/2014/main" id="{99A2BFBB-9BF0-FC4F-B644-F578B9D9BA64}"/>
              </a:ext>
              <a:ext uri="{C183D7F6-B498-43B3-948B-1728B52AA6E4}">
                <adec:decorative xmlns:adec="http://schemas.microsoft.com/office/drawing/2017/decorative" val="1"/>
              </a:ext>
            </a:extLst>
          </p:cNvPr>
          <p:cNvSpPr/>
          <p:nvPr userDrawn="1"/>
        </p:nvSpPr>
        <p:spPr>
          <a:xfrm>
            <a:off x="3654152" y="1867764"/>
            <a:ext cx="2128838" cy="21288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tem 2 Image">
            <a:extLst>
              <a:ext uri="{FF2B5EF4-FFF2-40B4-BE49-F238E27FC236}">
                <a16:creationId xmlns:a16="http://schemas.microsoft.com/office/drawing/2014/main" id="{39F07E1D-EFF9-4744-A2A6-8A24627D29CE}"/>
              </a:ext>
            </a:extLst>
          </p:cNvPr>
          <p:cNvSpPr>
            <a:spLocks noGrp="1" noChangeAspect="1"/>
          </p:cNvSpPr>
          <p:nvPr>
            <p:ph type="pic" sz="quarter" idx="15" hasCustomPrompt="1"/>
          </p:nvPr>
        </p:nvSpPr>
        <p:spPr>
          <a:xfrm>
            <a:off x="3791225" y="2005995"/>
            <a:ext cx="1827942" cy="1828800"/>
          </a:xfrm>
          <a:prstGeom prst="ellipse">
            <a:avLst/>
          </a:prstGeom>
          <a:noFill/>
        </p:spPr>
        <p:txBody>
          <a:bodyPr anchor="ctr">
            <a:normAutofit/>
          </a:bodyPr>
          <a:lstStyle>
            <a:lvl1pPr marL="0" indent="0" algn="ctr">
              <a:buNone/>
              <a:defRPr sz="2000"/>
            </a:lvl1pPr>
          </a:lstStyle>
          <a:p>
            <a:r>
              <a:rPr lang="en-US"/>
              <a:t>Picture</a:t>
            </a:r>
          </a:p>
        </p:txBody>
      </p:sp>
      <p:sp>
        <p:nvSpPr>
          <p:cNvPr id="32" name="Item 2 Title">
            <a:extLst>
              <a:ext uri="{FF2B5EF4-FFF2-40B4-BE49-F238E27FC236}">
                <a16:creationId xmlns:a16="http://schemas.microsoft.com/office/drawing/2014/main" id="{56F87EFD-2448-7248-A43F-A26662608DBB}"/>
              </a:ext>
            </a:extLst>
          </p:cNvPr>
          <p:cNvSpPr>
            <a:spLocks noGrp="1"/>
          </p:cNvSpPr>
          <p:nvPr>
            <p:ph type="body" sz="quarter" idx="30" hasCustomPrompt="1"/>
          </p:nvPr>
        </p:nvSpPr>
        <p:spPr>
          <a:xfrm>
            <a:off x="3431267" y="4213304"/>
            <a:ext cx="2528888" cy="458016"/>
          </a:xfrm>
        </p:spPr>
        <p:txBody>
          <a:bodyPr anchor="t" anchorCtr="0">
            <a:noAutofit/>
          </a:bodyPr>
          <a:lstStyle>
            <a:lvl1pPr marL="0" indent="0" algn="ctr">
              <a:buNone/>
              <a:defRPr sz="2000" b="1">
                <a:solidFill>
                  <a:schemeClr val="accent2"/>
                </a:solidFill>
              </a:defRPr>
            </a:lvl1pPr>
          </a:lstStyle>
          <a:p>
            <a:pPr lvl="0"/>
            <a:r>
              <a:rPr lang="en-US"/>
              <a:t>Item 2</a:t>
            </a:r>
          </a:p>
        </p:txBody>
      </p:sp>
      <p:sp>
        <p:nvSpPr>
          <p:cNvPr id="31" name="Item 2 Description">
            <a:extLst>
              <a:ext uri="{FF2B5EF4-FFF2-40B4-BE49-F238E27FC236}">
                <a16:creationId xmlns:a16="http://schemas.microsoft.com/office/drawing/2014/main" id="{7F7DF778-5DAD-DA41-A3F3-3986CBE7F498}"/>
              </a:ext>
            </a:extLst>
          </p:cNvPr>
          <p:cNvSpPr>
            <a:spLocks noGrp="1"/>
          </p:cNvSpPr>
          <p:nvPr>
            <p:ph type="body" sz="quarter" idx="29" hasCustomPrompt="1"/>
          </p:nvPr>
        </p:nvSpPr>
        <p:spPr>
          <a:xfrm>
            <a:off x="3410056" y="4870167"/>
            <a:ext cx="2528521" cy="1298781"/>
          </a:xfrm>
        </p:spPr>
        <p:txBody>
          <a:bodyPr>
            <a:noAutofit/>
          </a:bodyPr>
          <a:lstStyle>
            <a:lvl1pPr marL="0" indent="0" algn="ctr">
              <a:lnSpc>
                <a:spcPct val="100000"/>
              </a:lnSpc>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 </a:t>
            </a:r>
            <a:r>
              <a:rPr lang="en-US" err="1"/>
              <a:t>Praesent</a:t>
            </a:r>
            <a:r>
              <a:rPr lang="en-US"/>
              <a:t> </a:t>
            </a:r>
            <a:r>
              <a:rPr lang="en-US" err="1"/>
              <a:t>disnissim</a:t>
            </a:r>
            <a:r>
              <a:rPr lang="en-US"/>
              <a:t> Fringilla </a:t>
            </a:r>
            <a:r>
              <a:rPr lang="en-US" err="1"/>
              <a:t>eros</a:t>
            </a:r>
            <a:r>
              <a:rPr lang="en-US"/>
              <a:t> ac gravida. </a:t>
            </a:r>
          </a:p>
        </p:txBody>
      </p:sp>
      <p:sp>
        <p:nvSpPr>
          <p:cNvPr id="17" name="Item 3 Background">
            <a:extLst>
              <a:ext uri="{FF2B5EF4-FFF2-40B4-BE49-F238E27FC236}">
                <a16:creationId xmlns:a16="http://schemas.microsoft.com/office/drawing/2014/main" id="{E0862D9E-0BB6-A947-9F1E-1690B89BE69A}"/>
              </a:ext>
              <a:ext uri="{C183D7F6-B498-43B3-948B-1728B52AA6E4}">
                <adec:decorative xmlns:adec="http://schemas.microsoft.com/office/drawing/2017/decorative" val="1"/>
              </a:ext>
            </a:extLst>
          </p:cNvPr>
          <p:cNvSpPr/>
          <p:nvPr userDrawn="1"/>
        </p:nvSpPr>
        <p:spPr>
          <a:xfrm>
            <a:off x="6442134" y="1867764"/>
            <a:ext cx="2128838" cy="21288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tem 3 Image">
            <a:extLst>
              <a:ext uri="{FF2B5EF4-FFF2-40B4-BE49-F238E27FC236}">
                <a16:creationId xmlns:a16="http://schemas.microsoft.com/office/drawing/2014/main" id="{C7D73BEE-5C9A-8945-AB70-9085A35E686C}"/>
              </a:ext>
            </a:extLst>
          </p:cNvPr>
          <p:cNvSpPr>
            <a:spLocks noGrp="1" noChangeAspect="1"/>
          </p:cNvSpPr>
          <p:nvPr>
            <p:ph type="pic" sz="quarter" idx="16" hasCustomPrompt="1"/>
          </p:nvPr>
        </p:nvSpPr>
        <p:spPr>
          <a:xfrm>
            <a:off x="6587344" y="2005995"/>
            <a:ext cx="1827942" cy="1828800"/>
          </a:xfrm>
          <a:prstGeom prst="ellipse">
            <a:avLst/>
          </a:prstGeom>
          <a:noFill/>
        </p:spPr>
        <p:txBody>
          <a:bodyPr anchor="ctr">
            <a:normAutofit/>
          </a:bodyPr>
          <a:lstStyle>
            <a:lvl1pPr marL="0" indent="0" algn="ctr">
              <a:buNone/>
              <a:defRPr sz="2000"/>
            </a:lvl1pPr>
          </a:lstStyle>
          <a:p>
            <a:r>
              <a:rPr lang="en-US"/>
              <a:t>Picture</a:t>
            </a:r>
          </a:p>
        </p:txBody>
      </p:sp>
      <p:sp>
        <p:nvSpPr>
          <p:cNvPr id="36" name="Item 3 Title">
            <a:extLst>
              <a:ext uri="{FF2B5EF4-FFF2-40B4-BE49-F238E27FC236}">
                <a16:creationId xmlns:a16="http://schemas.microsoft.com/office/drawing/2014/main" id="{A09ACB84-4544-1244-88C4-19D93FE7495F}"/>
              </a:ext>
            </a:extLst>
          </p:cNvPr>
          <p:cNvSpPr>
            <a:spLocks noGrp="1"/>
          </p:cNvSpPr>
          <p:nvPr>
            <p:ph type="body" sz="quarter" idx="22" hasCustomPrompt="1"/>
          </p:nvPr>
        </p:nvSpPr>
        <p:spPr>
          <a:xfrm>
            <a:off x="6219249" y="4213304"/>
            <a:ext cx="2528888" cy="458016"/>
          </a:xfrm>
        </p:spPr>
        <p:txBody>
          <a:bodyPr anchor="t" anchorCtr="0">
            <a:noAutofit/>
          </a:bodyPr>
          <a:lstStyle>
            <a:lvl1pPr marL="0" indent="0" algn="ctr">
              <a:buNone/>
              <a:defRPr sz="2000" b="1">
                <a:solidFill>
                  <a:schemeClr val="accent2"/>
                </a:solidFill>
              </a:defRPr>
            </a:lvl1pPr>
          </a:lstStyle>
          <a:p>
            <a:pPr lvl="0"/>
            <a:r>
              <a:rPr lang="en-US"/>
              <a:t>Item 3</a:t>
            </a:r>
          </a:p>
        </p:txBody>
      </p:sp>
      <p:sp>
        <p:nvSpPr>
          <p:cNvPr id="22" name="Item 3 Description">
            <a:extLst>
              <a:ext uri="{FF2B5EF4-FFF2-40B4-BE49-F238E27FC236}">
                <a16:creationId xmlns:a16="http://schemas.microsoft.com/office/drawing/2014/main" id="{D4020D8A-3B1A-B74B-82FA-D620A1F8CF10}"/>
              </a:ext>
            </a:extLst>
          </p:cNvPr>
          <p:cNvSpPr>
            <a:spLocks noGrp="1"/>
          </p:cNvSpPr>
          <p:nvPr>
            <p:ph type="body" sz="quarter" idx="12" hasCustomPrompt="1"/>
          </p:nvPr>
        </p:nvSpPr>
        <p:spPr>
          <a:xfrm>
            <a:off x="6208827" y="4870167"/>
            <a:ext cx="2528521" cy="1298781"/>
          </a:xfrm>
        </p:spPr>
        <p:txBody>
          <a:bodyPr>
            <a:noAutofit/>
          </a:bodyPr>
          <a:lstStyle>
            <a:lvl1pPr marL="0" indent="0" algn="ctr">
              <a:lnSpc>
                <a:spcPct val="100000"/>
              </a:lnSpc>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 </a:t>
            </a:r>
            <a:r>
              <a:rPr lang="en-US" err="1"/>
              <a:t>Praesent</a:t>
            </a:r>
            <a:r>
              <a:rPr lang="en-US"/>
              <a:t> </a:t>
            </a:r>
            <a:r>
              <a:rPr lang="en-US" err="1"/>
              <a:t>disnissim</a:t>
            </a:r>
            <a:r>
              <a:rPr lang="en-US"/>
              <a:t> Fringilla </a:t>
            </a:r>
            <a:r>
              <a:rPr lang="en-US" err="1"/>
              <a:t>eros</a:t>
            </a:r>
            <a:r>
              <a:rPr lang="en-US"/>
              <a:t> ac gravida.</a:t>
            </a:r>
          </a:p>
        </p:txBody>
      </p:sp>
      <p:sp>
        <p:nvSpPr>
          <p:cNvPr id="16" name="Item 4 Background">
            <a:extLst>
              <a:ext uri="{FF2B5EF4-FFF2-40B4-BE49-F238E27FC236}">
                <a16:creationId xmlns:a16="http://schemas.microsoft.com/office/drawing/2014/main" id="{22901B32-8B05-6742-BFB2-C5A97B9BADDD}"/>
              </a:ext>
              <a:ext uri="{C183D7F6-B498-43B3-948B-1728B52AA6E4}">
                <adec:decorative xmlns:adec="http://schemas.microsoft.com/office/drawing/2017/decorative" val="1"/>
              </a:ext>
            </a:extLst>
          </p:cNvPr>
          <p:cNvSpPr/>
          <p:nvPr userDrawn="1"/>
        </p:nvSpPr>
        <p:spPr>
          <a:xfrm>
            <a:off x="9230116" y="1867764"/>
            <a:ext cx="2128838" cy="21288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tem 4 Image">
            <a:extLst>
              <a:ext uri="{FF2B5EF4-FFF2-40B4-BE49-F238E27FC236}">
                <a16:creationId xmlns:a16="http://schemas.microsoft.com/office/drawing/2014/main" id="{311D294C-9B26-8243-BEC9-7E0E41C2E57C}"/>
              </a:ext>
            </a:extLst>
          </p:cNvPr>
          <p:cNvSpPr>
            <a:spLocks noGrp="1" noChangeAspect="1"/>
          </p:cNvSpPr>
          <p:nvPr>
            <p:ph type="pic" sz="quarter" idx="17" hasCustomPrompt="1"/>
          </p:nvPr>
        </p:nvSpPr>
        <p:spPr>
          <a:xfrm>
            <a:off x="9383462" y="2005995"/>
            <a:ext cx="1827942" cy="1828800"/>
          </a:xfrm>
          <a:prstGeom prst="ellipse">
            <a:avLst/>
          </a:prstGeom>
          <a:noFill/>
        </p:spPr>
        <p:txBody>
          <a:bodyPr anchor="ctr">
            <a:normAutofit/>
          </a:bodyPr>
          <a:lstStyle>
            <a:lvl1pPr marL="0" indent="0" algn="ctr">
              <a:buNone/>
              <a:defRPr sz="2000"/>
            </a:lvl1pPr>
          </a:lstStyle>
          <a:p>
            <a:r>
              <a:rPr lang="en-US"/>
              <a:t>Picture</a:t>
            </a:r>
          </a:p>
        </p:txBody>
      </p:sp>
      <p:sp>
        <p:nvSpPr>
          <p:cNvPr id="38" name="Item 4 Title">
            <a:extLst>
              <a:ext uri="{FF2B5EF4-FFF2-40B4-BE49-F238E27FC236}">
                <a16:creationId xmlns:a16="http://schemas.microsoft.com/office/drawing/2014/main" id="{CAB18170-3840-3E4A-8377-498910D2B5A0}"/>
              </a:ext>
            </a:extLst>
          </p:cNvPr>
          <p:cNvSpPr>
            <a:spLocks noGrp="1"/>
          </p:cNvSpPr>
          <p:nvPr>
            <p:ph type="body" sz="quarter" idx="24" hasCustomPrompt="1"/>
          </p:nvPr>
        </p:nvSpPr>
        <p:spPr>
          <a:xfrm>
            <a:off x="9007231" y="4213304"/>
            <a:ext cx="2528888" cy="458016"/>
          </a:xfrm>
        </p:spPr>
        <p:txBody>
          <a:bodyPr anchor="t" anchorCtr="0">
            <a:noAutofit/>
          </a:bodyPr>
          <a:lstStyle>
            <a:lvl1pPr marL="0" indent="0" algn="ctr">
              <a:buNone/>
              <a:defRPr sz="2000" b="1">
                <a:solidFill>
                  <a:schemeClr val="accent2"/>
                </a:solidFill>
              </a:defRPr>
            </a:lvl1pPr>
          </a:lstStyle>
          <a:p>
            <a:pPr lvl="0"/>
            <a:r>
              <a:rPr lang="en-US"/>
              <a:t>Item 4</a:t>
            </a:r>
          </a:p>
        </p:txBody>
      </p:sp>
      <p:sp>
        <p:nvSpPr>
          <p:cNvPr id="23" name="Item 4 Description">
            <a:extLst>
              <a:ext uri="{FF2B5EF4-FFF2-40B4-BE49-F238E27FC236}">
                <a16:creationId xmlns:a16="http://schemas.microsoft.com/office/drawing/2014/main" id="{4E5FE6A6-82A2-0547-9581-BF9362692A82}"/>
              </a:ext>
            </a:extLst>
          </p:cNvPr>
          <p:cNvSpPr>
            <a:spLocks noGrp="1"/>
          </p:cNvSpPr>
          <p:nvPr>
            <p:ph type="body" sz="quarter" idx="13" hasCustomPrompt="1"/>
          </p:nvPr>
        </p:nvSpPr>
        <p:spPr>
          <a:xfrm>
            <a:off x="9007598" y="4870351"/>
            <a:ext cx="2528521" cy="1298781"/>
          </a:xfrm>
        </p:spPr>
        <p:txBody>
          <a:bodyPr>
            <a:noAutofit/>
          </a:bodyPr>
          <a:lstStyle>
            <a:lvl1pPr marL="0" indent="0" algn="ctr">
              <a:lnSpc>
                <a:spcPct val="100000"/>
              </a:lnSpc>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a:t>
            </a:r>
            <a:r>
              <a:rPr lang="en-US" dirty="0" err="1"/>
              <a:t>ispum</a:t>
            </a:r>
            <a:r>
              <a:rPr lang="en-US" dirty="0"/>
              <a:t> dolor sit </a:t>
            </a:r>
            <a:r>
              <a:rPr lang="en-US" dirty="0" err="1"/>
              <a:t>amet</a:t>
            </a:r>
            <a:r>
              <a:rPr lang="en-US" dirty="0"/>
              <a:t>, </a:t>
            </a:r>
            <a:r>
              <a:rPr lang="en-US" dirty="0" err="1"/>
              <a:t>consectetur</a:t>
            </a:r>
            <a:r>
              <a:rPr lang="en-US" dirty="0"/>
              <a:t> </a:t>
            </a:r>
            <a:r>
              <a:rPr lang="en-US" dirty="0" err="1"/>
              <a:t>adoipiscing</a:t>
            </a:r>
            <a:r>
              <a:rPr lang="en-US" dirty="0"/>
              <a:t> </a:t>
            </a:r>
            <a:r>
              <a:rPr lang="en-US" dirty="0" err="1"/>
              <a:t>elit</a:t>
            </a:r>
            <a:r>
              <a:rPr lang="en-US" dirty="0"/>
              <a:t>. </a:t>
            </a:r>
            <a:r>
              <a:rPr lang="en-US" dirty="0" err="1"/>
              <a:t>Praesent</a:t>
            </a:r>
            <a:r>
              <a:rPr lang="en-US" dirty="0"/>
              <a:t> </a:t>
            </a:r>
            <a:r>
              <a:rPr lang="en-US" dirty="0" err="1"/>
              <a:t>disnissim</a:t>
            </a:r>
            <a:r>
              <a:rPr lang="en-US" dirty="0"/>
              <a:t> Fringilla eros ac gravida. </a:t>
            </a:r>
          </a:p>
        </p:txBody>
      </p:sp>
    </p:spTree>
    <p:extLst>
      <p:ext uri="{BB962C8B-B14F-4D97-AF65-F5344CB8AC3E}">
        <p14:creationId xmlns:p14="http://schemas.microsoft.com/office/powerpoint/2010/main" val="3006249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4.sv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 Id="rId27"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83D9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CFFEB8F1-483B-514C-B786-354AEC1884A4}"/>
              </a:ext>
              <a:ext uri="{C183D7F6-B498-43B3-948B-1728B52AA6E4}">
                <adec:decorative xmlns:adec="http://schemas.microsoft.com/office/drawing/2017/decorative" val="1"/>
              </a:ext>
            </a:extLst>
          </p:cNvPr>
          <p:cNvPicPr>
            <a:picLocks noChangeAspect="1"/>
          </p:cNvPicPr>
          <p:nvPr userDrawn="1"/>
        </p:nvPicPr>
        <p:blipFill rotWithShape="1">
          <a:blip r:embed="rId23">
            <a:extLst>
              <a:ext uri="{96DAC541-7B7A-43D3-8B79-37D633B846F1}">
                <asvg:svgBlip xmlns:asvg="http://schemas.microsoft.com/office/drawing/2016/SVG/main" r:embed="rId24"/>
              </a:ext>
            </a:extLst>
          </a:blip>
          <a:srcRect b="42267"/>
          <a:stretch/>
        </p:blipFill>
        <p:spPr>
          <a:xfrm>
            <a:off x="6740938" y="2898668"/>
            <a:ext cx="5299364" cy="3959332"/>
          </a:xfrm>
          <a:prstGeom prst="rect">
            <a:avLst/>
          </a:prstGeom>
        </p:spPr>
      </p:pic>
      <p:pic>
        <p:nvPicPr>
          <p:cNvPr id="14" name="Graphic 13">
            <a:extLst>
              <a:ext uri="{FF2B5EF4-FFF2-40B4-BE49-F238E27FC236}">
                <a16:creationId xmlns:a16="http://schemas.microsoft.com/office/drawing/2014/main" id="{E81269C1-A604-8C4E-B3B9-E027AB264385}"/>
              </a:ext>
              <a:ext uri="{C183D7F6-B498-43B3-948B-1728B52AA6E4}">
                <adec:decorative xmlns:adec="http://schemas.microsoft.com/office/drawing/2017/decorative" val="1"/>
              </a:ext>
            </a:extLst>
          </p:cNvPr>
          <p:cNvPicPr>
            <a:picLocks noChangeAspect="1"/>
          </p:cNvPicPr>
          <p:nvPr userDrawn="1"/>
        </p:nvPicPr>
        <p:blipFill rotWithShape="1">
          <a:blip r:embed="rId25">
            <a:extLst>
              <a:ext uri="{96DAC541-7B7A-43D3-8B79-37D633B846F1}">
                <asvg:svgBlip xmlns:asvg="http://schemas.microsoft.com/office/drawing/2016/SVG/main" r:embed="rId26"/>
              </a:ext>
            </a:extLst>
          </a:blip>
          <a:srcRect l="12495" t="20837"/>
          <a:stretch/>
        </p:blipFill>
        <p:spPr>
          <a:xfrm flipH="1">
            <a:off x="8146540" y="0"/>
            <a:ext cx="4045459" cy="4736199"/>
          </a:xfrm>
          <a:prstGeom prst="rect">
            <a:avLst/>
          </a:prstGeom>
        </p:spPr>
      </p:pic>
      <p:pic>
        <p:nvPicPr>
          <p:cNvPr id="8" name="Picture 7">
            <a:extLst>
              <a:ext uri="{FF2B5EF4-FFF2-40B4-BE49-F238E27FC236}">
                <a16:creationId xmlns:a16="http://schemas.microsoft.com/office/drawing/2014/main" id="{827DA9B5-90DC-A746-86B9-2D1E2483222D}"/>
              </a:ext>
              <a:ext uri="{C183D7F6-B498-43B3-948B-1728B52AA6E4}">
                <adec:decorative xmlns:adec="http://schemas.microsoft.com/office/drawing/2017/decorative" val="1"/>
              </a:ext>
            </a:extLst>
          </p:cNvPr>
          <p:cNvPicPr>
            <a:picLocks noChangeAspect="1"/>
          </p:cNvPicPr>
          <p:nvPr userDrawn="1"/>
        </p:nvPicPr>
        <p:blipFill>
          <a:blip r:embed="rId27"/>
          <a:srcRect/>
          <a:stretch/>
        </p:blipFill>
        <p:spPr>
          <a:xfrm>
            <a:off x="10808209" y="6118760"/>
            <a:ext cx="960122" cy="378843"/>
          </a:xfrm>
          <a:prstGeom prst="rect">
            <a:avLst/>
          </a:prstGeom>
        </p:spPr>
      </p:pic>
      <p:sp>
        <p:nvSpPr>
          <p:cNvPr id="6" name="Slide Number Placeholder 5">
            <a:extLst>
              <a:ext uri="{FF2B5EF4-FFF2-40B4-BE49-F238E27FC236}">
                <a16:creationId xmlns:a16="http://schemas.microsoft.com/office/drawing/2014/main" id="{0F90CAF3-AEB4-614B-AE6C-FC4B35DA0FD4}"/>
              </a:ext>
            </a:extLst>
          </p:cNvPr>
          <p:cNvSpPr>
            <a:spLocks noGrp="1"/>
          </p:cNvSpPr>
          <p:nvPr>
            <p:ph type="sldNum" sz="quarter" idx="4"/>
          </p:nvPr>
        </p:nvSpPr>
        <p:spPr>
          <a:xfrm>
            <a:off x="838200" y="611324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151A42-07BF-F340-84C5-4B59C741AF45}" type="slidenum">
              <a:rPr lang="en-US" smtClean="0"/>
              <a:pPr/>
              <a:t>‹#›</a:t>
            </a:fld>
            <a:endParaRPr lang="en-US"/>
          </a:p>
        </p:txBody>
      </p:sp>
      <p:sp>
        <p:nvSpPr>
          <p:cNvPr id="3" name="Text Placeholder 2">
            <a:extLst>
              <a:ext uri="{FF2B5EF4-FFF2-40B4-BE49-F238E27FC236}">
                <a16:creationId xmlns:a16="http://schemas.microsoft.com/office/drawing/2014/main" id="{C648E104-FBA3-C44D-ABF9-C0DAF805A0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a:extLst>
              <a:ext uri="{FF2B5EF4-FFF2-40B4-BE49-F238E27FC236}">
                <a16:creationId xmlns:a16="http://schemas.microsoft.com/office/drawing/2014/main" id="{CAD7DCCC-08D0-0C40-95E1-75AA4CC298EB}"/>
              </a:ext>
            </a:extLst>
          </p:cNvPr>
          <p:cNvSpPr>
            <a:spLocks noGrp="1"/>
          </p:cNvSpPr>
          <p:nvPr>
            <p:ph type="title"/>
          </p:nvPr>
        </p:nvSpPr>
        <p:spPr>
          <a:xfrm>
            <a:off x="838200" y="365126"/>
            <a:ext cx="9839960" cy="1298782"/>
          </a:xfrm>
          <a:prstGeom prst="rect">
            <a:avLst/>
          </a:prstGeom>
        </p:spPr>
        <p:txBody>
          <a:bodyPr vert="horz" lIns="91440" tIns="45720" rIns="91440" bIns="45720" rtlCol="0" anchor="ctr" anchorCtr="0">
            <a:noAutofit/>
          </a:bodyPr>
          <a:lstStyle/>
          <a:p>
            <a:r>
              <a:rPr lang="en-US"/>
              <a:t>Click to edit Master title style</a:t>
            </a:r>
          </a:p>
        </p:txBody>
      </p:sp>
    </p:spTree>
    <p:extLst>
      <p:ext uri="{BB962C8B-B14F-4D97-AF65-F5344CB8AC3E}">
        <p14:creationId xmlns:p14="http://schemas.microsoft.com/office/powerpoint/2010/main" val="2333843457"/>
      </p:ext>
    </p:extLst>
  </p:cSld>
  <p:clrMap bg1="dk1" tx1="lt1" bg2="dk2" tx2="lt2" accent1="accent1" accent2="accent2" accent3="accent3" accent4="accent4" accent5="accent5" accent6="accent6" hlink="hlink" folHlink="folHlink"/>
  <p:sldLayoutIdLst>
    <p:sldLayoutId id="2147483649" r:id="rId1"/>
    <p:sldLayoutId id="2147483717" r:id="rId2"/>
    <p:sldLayoutId id="2147483650" r:id="rId3"/>
    <p:sldLayoutId id="2147483653" r:id="rId4"/>
    <p:sldLayoutId id="2147483654" r:id="rId5"/>
    <p:sldLayoutId id="2147483721" r:id="rId6"/>
    <p:sldLayoutId id="2147483660" r:id="rId7"/>
    <p:sldLayoutId id="2147483723" r:id="rId8"/>
    <p:sldLayoutId id="2147483724" r:id="rId9"/>
    <p:sldLayoutId id="2147483707" r:id="rId10"/>
    <p:sldLayoutId id="2147483676" r:id="rId11"/>
    <p:sldLayoutId id="2147483725" r:id="rId12"/>
    <p:sldLayoutId id="2147483713" r:id="rId13"/>
    <p:sldLayoutId id="2147483726" r:id="rId14"/>
    <p:sldLayoutId id="2147483656" r:id="rId15"/>
    <p:sldLayoutId id="2147483716" r:id="rId16"/>
    <p:sldLayoutId id="2147483657" r:id="rId17"/>
    <p:sldLayoutId id="2147483661" r:id="rId18"/>
    <p:sldLayoutId id="2147483655" r:id="rId19"/>
    <p:sldLayoutId id="2147483720" r:id="rId20"/>
    <p:sldLayoutId id="2147483701" r:id="rId21"/>
  </p:sldLayoutIdLst>
  <p:hf sldNum="0" hdr="0" dt="0"/>
  <p:txStyles>
    <p:titleStyle>
      <a:lvl1pPr algn="l" defTabSz="914400" rtl="0" eaLnBrk="1" latinLnBrk="0" hangingPunct="1">
        <a:lnSpc>
          <a:spcPct val="100000"/>
        </a:lnSpc>
        <a:spcBef>
          <a:spcPct val="0"/>
        </a:spcBef>
        <a:buNone/>
        <a:defRPr sz="36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800" b="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5.xml"/><Relationship Id="rId5" Type="http://schemas.openxmlformats.org/officeDocument/2006/relationships/image" Target="../media/image15.jpg"/><Relationship Id="rId4" Type="http://schemas.openxmlformats.org/officeDocument/2006/relationships/image" Target="../media/image14.jp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BFB714-405D-944C-9798-BA5CDD60DE67}"/>
              </a:ext>
            </a:extLst>
          </p:cNvPr>
          <p:cNvSpPr>
            <a:spLocks noGrp="1"/>
          </p:cNvSpPr>
          <p:nvPr>
            <p:ph type="ctrTitle"/>
          </p:nvPr>
        </p:nvSpPr>
        <p:spPr>
          <a:xfrm>
            <a:off x="1061012" y="2071114"/>
            <a:ext cx="9606988" cy="2715772"/>
          </a:xfrm>
        </p:spPr>
        <p:txBody>
          <a:bodyPr/>
          <a:lstStyle/>
          <a:p>
            <a:r>
              <a:rPr lang="en-US" dirty="0"/>
              <a:t>Apples to Apples:</a:t>
            </a:r>
            <a:br>
              <a:rPr lang="en-US" dirty="0"/>
            </a:br>
            <a:r>
              <a:rPr lang="en-US" sz="4000" dirty="0"/>
              <a:t>Utilizing Case Control Matching in Institutional Research</a:t>
            </a:r>
            <a:endParaRPr lang="en-US" dirty="0"/>
          </a:p>
        </p:txBody>
      </p:sp>
      <p:sp>
        <p:nvSpPr>
          <p:cNvPr id="5" name="Subtitle 4">
            <a:extLst>
              <a:ext uri="{FF2B5EF4-FFF2-40B4-BE49-F238E27FC236}">
                <a16:creationId xmlns:a16="http://schemas.microsoft.com/office/drawing/2014/main" id="{DBE7470D-3B83-5D47-86B5-2FEEB4E57561}"/>
              </a:ext>
            </a:extLst>
          </p:cNvPr>
          <p:cNvSpPr>
            <a:spLocks noGrp="1"/>
          </p:cNvSpPr>
          <p:nvPr>
            <p:ph type="subTitle" idx="1"/>
          </p:nvPr>
        </p:nvSpPr>
        <p:spPr>
          <a:xfrm>
            <a:off x="1061012" y="5038186"/>
            <a:ext cx="9606988" cy="1672542"/>
          </a:xfrm>
        </p:spPr>
        <p:txBody>
          <a:bodyPr vert="horz" lIns="91440" tIns="45720" rIns="91440" bIns="45720" rtlCol="0" anchor="t">
            <a:noAutofit/>
          </a:bodyPr>
          <a:lstStyle/>
          <a:p>
            <a:r>
              <a:rPr lang="en-US" dirty="0"/>
              <a:t>Tanner Carollo, Assistant Director</a:t>
            </a:r>
          </a:p>
          <a:p>
            <a:r>
              <a:rPr lang="en-US" dirty="0"/>
              <a:t>Mariela Monge, Research Technician</a:t>
            </a:r>
          </a:p>
        </p:txBody>
      </p:sp>
      <p:pic>
        <p:nvPicPr>
          <p:cNvPr id="6" name="Picture 5">
            <a:extLst>
              <a:ext uri="{FF2B5EF4-FFF2-40B4-BE49-F238E27FC236}">
                <a16:creationId xmlns:a16="http://schemas.microsoft.com/office/drawing/2014/main" id="{F040AD00-B710-49B8-B357-9AB620FC38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4759" y="4380004"/>
            <a:ext cx="3657599" cy="1828800"/>
          </a:xfrm>
          <a:prstGeom prst="rect">
            <a:avLst/>
          </a:prstGeom>
        </p:spPr>
      </p:pic>
    </p:spTree>
    <p:extLst>
      <p:ext uri="{BB962C8B-B14F-4D97-AF65-F5344CB8AC3E}">
        <p14:creationId xmlns:p14="http://schemas.microsoft.com/office/powerpoint/2010/main" val="72808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51716-01BB-43AD-BBCE-587430570560}"/>
              </a:ext>
            </a:extLst>
          </p:cNvPr>
          <p:cNvSpPr>
            <a:spLocks noGrp="1"/>
          </p:cNvSpPr>
          <p:nvPr>
            <p:ph type="title"/>
          </p:nvPr>
        </p:nvSpPr>
        <p:spPr>
          <a:xfrm>
            <a:off x="1661160" y="-283464"/>
            <a:ext cx="9839960" cy="1298782"/>
          </a:xfrm>
        </p:spPr>
        <p:txBody>
          <a:bodyPr/>
          <a:lstStyle/>
          <a:p>
            <a:r>
              <a:rPr lang="en-US" dirty="0"/>
              <a:t>Student Groups Match Sample Dashboard</a:t>
            </a:r>
          </a:p>
        </p:txBody>
      </p:sp>
      <p:pic>
        <p:nvPicPr>
          <p:cNvPr id="4" name="Picture 3">
            <a:extLst>
              <a:ext uri="{FF2B5EF4-FFF2-40B4-BE49-F238E27FC236}">
                <a16:creationId xmlns:a16="http://schemas.microsoft.com/office/drawing/2014/main" id="{42235535-4D79-4D21-8DC8-DE083AC04C4B}"/>
              </a:ext>
            </a:extLst>
          </p:cNvPr>
          <p:cNvPicPr>
            <a:picLocks noChangeAspect="1"/>
          </p:cNvPicPr>
          <p:nvPr/>
        </p:nvPicPr>
        <p:blipFill>
          <a:blip r:embed="rId3"/>
          <a:stretch>
            <a:fillRect/>
          </a:stretch>
        </p:blipFill>
        <p:spPr>
          <a:xfrm>
            <a:off x="0" y="933577"/>
            <a:ext cx="12192000" cy="5594350"/>
          </a:xfrm>
          <a:prstGeom prst="rect">
            <a:avLst/>
          </a:prstGeom>
        </p:spPr>
      </p:pic>
    </p:spTree>
    <p:extLst>
      <p:ext uri="{BB962C8B-B14F-4D97-AF65-F5344CB8AC3E}">
        <p14:creationId xmlns:p14="http://schemas.microsoft.com/office/powerpoint/2010/main" val="1705084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84E35-C2C3-4FC0-AF70-CD0014262B3B}"/>
              </a:ext>
            </a:extLst>
          </p:cNvPr>
          <p:cNvSpPr>
            <a:spLocks noGrp="1"/>
          </p:cNvSpPr>
          <p:nvPr>
            <p:ph type="title"/>
          </p:nvPr>
        </p:nvSpPr>
        <p:spPr/>
        <p:txBody>
          <a:bodyPr/>
          <a:lstStyle/>
          <a:p>
            <a:r>
              <a:rPr lang="en-US" dirty="0"/>
              <a:t>Stakeholder Feedback</a:t>
            </a:r>
          </a:p>
        </p:txBody>
      </p:sp>
      <p:sp>
        <p:nvSpPr>
          <p:cNvPr id="3" name="Rectangle 2">
            <a:extLst>
              <a:ext uri="{FF2B5EF4-FFF2-40B4-BE49-F238E27FC236}">
                <a16:creationId xmlns:a16="http://schemas.microsoft.com/office/drawing/2014/main" id="{146C0330-0B89-4E98-B4E9-0E702A8953D1}"/>
              </a:ext>
            </a:extLst>
          </p:cNvPr>
          <p:cNvSpPr/>
          <p:nvPr/>
        </p:nvSpPr>
        <p:spPr>
          <a:xfrm>
            <a:off x="291592" y="1376930"/>
            <a:ext cx="10933176" cy="5278368"/>
          </a:xfrm>
          <a:prstGeom prst="rect">
            <a:avLst/>
          </a:prstGeom>
        </p:spPr>
        <p:txBody>
          <a:bodyPr wrap="square">
            <a:spAutoFit/>
          </a:bodyPr>
          <a:lstStyle/>
          <a:p>
            <a:pPr marL="342900" lvl="0" indent="-342900" defTabSz="457200">
              <a:spcBef>
                <a:spcPts val="1000"/>
              </a:spcBef>
              <a:buClr>
                <a:schemeClr val="tx1"/>
              </a:buClr>
              <a:buSzPct val="80000"/>
              <a:buFont typeface="Arial" panose="020B0604020202020204" pitchFamily="34" charset="0"/>
              <a:buChar char="•"/>
            </a:pPr>
            <a:r>
              <a:rPr lang="en-US" sz="2400" dirty="0">
                <a:solidFill>
                  <a:prstClr val="white"/>
                </a:solidFill>
                <a:latin typeface="Calibri" panose="020F0502020204030204" pitchFamily="34" charset="0"/>
                <a:ea typeface="+mj-ea"/>
                <a:cs typeface="Calibri" panose="020F0502020204030204" pitchFamily="34" charset="0"/>
              </a:rPr>
              <a:t>“For many years, our student population was being compared with other students that did not have comparable characteristics. We did not feel that the available data accurately provided a true comparison, nor the added value of our program and services provided for the population that we serve. With the introduction of the Case Control Matching technique, our department is now able to measure and compare students with similar attributes. This allows us to truly assess the significant impact our services and interventions have on the students that participate in our program.”</a:t>
            </a:r>
          </a:p>
          <a:p>
            <a:pPr marL="342900" lvl="0" indent="-342900" defTabSz="457200">
              <a:spcBef>
                <a:spcPts val="1000"/>
              </a:spcBef>
              <a:buClr>
                <a:schemeClr val="tx1"/>
              </a:buClr>
              <a:buSzPct val="80000"/>
              <a:buFont typeface="Arial" panose="020B0604020202020204" pitchFamily="34" charset="0"/>
              <a:buChar char="•"/>
            </a:pPr>
            <a:endParaRPr lang="en-US" sz="2400" dirty="0">
              <a:solidFill>
                <a:prstClr val="white"/>
              </a:solidFill>
              <a:latin typeface="Calibri" panose="020F0502020204030204" pitchFamily="34" charset="0"/>
              <a:ea typeface="+mj-ea"/>
              <a:cs typeface="Calibri" panose="020F0502020204030204" pitchFamily="34" charset="0"/>
            </a:endParaRPr>
          </a:p>
          <a:p>
            <a:pPr marL="342900" indent="-342900" defTabSz="457200">
              <a:spcBef>
                <a:spcPts val="1000"/>
              </a:spcBef>
              <a:buClr>
                <a:schemeClr val="tx1"/>
              </a:buClr>
              <a:buSzPct val="80000"/>
              <a:buFont typeface="Arial" panose="020B0604020202020204" pitchFamily="34" charset="0"/>
              <a:buChar char="•"/>
            </a:pPr>
            <a:r>
              <a:rPr lang="en-US" sz="2400" dirty="0"/>
              <a:t>“Match sample data allows me as a dean to use a more contextual lens when viewing student data and the impact of academic support programming in a way that is more nuanced and rich.”</a:t>
            </a:r>
          </a:p>
          <a:p>
            <a:pPr lvl="0" defTabSz="457200">
              <a:spcBef>
                <a:spcPts val="1000"/>
              </a:spcBef>
              <a:buClr>
                <a:schemeClr val="tx1"/>
              </a:buClr>
              <a:buSzPct val="80000"/>
            </a:pPr>
            <a:endParaRPr lang="en-US" sz="2400" dirty="0">
              <a:solidFill>
                <a:prstClr val="white"/>
              </a:solidFill>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4104275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47C72-2316-4007-B4A8-7EE2B03EF9A3}"/>
              </a:ext>
            </a:extLst>
          </p:cNvPr>
          <p:cNvSpPr>
            <a:spLocks noGrp="1"/>
          </p:cNvSpPr>
          <p:nvPr>
            <p:ph type="title"/>
          </p:nvPr>
        </p:nvSpPr>
        <p:spPr>
          <a:xfrm>
            <a:off x="1176020" y="2495678"/>
            <a:ext cx="9839960" cy="1298782"/>
          </a:xfrm>
        </p:spPr>
        <p:txBody>
          <a:bodyPr/>
          <a:lstStyle/>
          <a:p>
            <a:pPr algn="ctr"/>
            <a:r>
              <a:rPr lang="en-US" sz="4800" dirty="0"/>
              <a:t>Case-Control Matching in SPSS</a:t>
            </a:r>
            <a:br>
              <a:rPr lang="en-US" sz="4800" dirty="0"/>
            </a:br>
            <a:r>
              <a:rPr lang="en-US" sz="4800" dirty="0"/>
              <a:t>Demonstration</a:t>
            </a:r>
          </a:p>
        </p:txBody>
      </p:sp>
    </p:spTree>
    <p:extLst>
      <p:ext uri="{BB962C8B-B14F-4D97-AF65-F5344CB8AC3E}">
        <p14:creationId xmlns:p14="http://schemas.microsoft.com/office/powerpoint/2010/main" val="2615350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BE7B4-C83A-4473-B5EF-7C9747759A21}"/>
              </a:ext>
            </a:extLst>
          </p:cNvPr>
          <p:cNvSpPr>
            <a:spLocks noGrp="1"/>
          </p:cNvSpPr>
          <p:nvPr>
            <p:ph type="title"/>
          </p:nvPr>
        </p:nvSpPr>
        <p:spPr>
          <a:xfrm>
            <a:off x="-73152" y="-246888"/>
            <a:ext cx="9839960" cy="1298782"/>
          </a:xfrm>
        </p:spPr>
        <p:txBody>
          <a:bodyPr/>
          <a:lstStyle/>
          <a:p>
            <a:r>
              <a:rPr lang="en-US" dirty="0"/>
              <a:t>Method 1: Using the dialog box from the menu bar </a:t>
            </a:r>
          </a:p>
        </p:txBody>
      </p:sp>
      <p:pic>
        <p:nvPicPr>
          <p:cNvPr id="6" name="Picture 5">
            <a:extLst>
              <a:ext uri="{FF2B5EF4-FFF2-40B4-BE49-F238E27FC236}">
                <a16:creationId xmlns:a16="http://schemas.microsoft.com/office/drawing/2014/main" id="{C9555C84-97B4-4291-AD48-22DA217193CD}"/>
              </a:ext>
            </a:extLst>
          </p:cNvPr>
          <p:cNvPicPr>
            <a:picLocks noChangeAspect="1"/>
          </p:cNvPicPr>
          <p:nvPr/>
        </p:nvPicPr>
        <p:blipFill>
          <a:blip r:embed="rId2"/>
          <a:stretch>
            <a:fillRect/>
          </a:stretch>
        </p:blipFill>
        <p:spPr>
          <a:xfrm>
            <a:off x="115089" y="1051895"/>
            <a:ext cx="6022931" cy="5074586"/>
          </a:xfrm>
          <a:prstGeom prst="rect">
            <a:avLst/>
          </a:prstGeom>
        </p:spPr>
      </p:pic>
      <p:pic>
        <p:nvPicPr>
          <p:cNvPr id="7" name="Picture 6">
            <a:extLst>
              <a:ext uri="{FF2B5EF4-FFF2-40B4-BE49-F238E27FC236}">
                <a16:creationId xmlns:a16="http://schemas.microsoft.com/office/drawing/2014/main" id="{F6634A91-BAD5-4E86-8461-0F44B13A3918}"/>
              </a:ext>
            </a:extLst>
          </p:cNvPr>
          <p:cNvPicPr/>
          <p:nvPr/>
        </p:nvPicPr>
        <p:blipFill>
          <a:blip r:embed="rId3">
            <a:extLst>
              <a:ext uri="{28A0092B-C50C-407E-A947-70E740481C1C}">
                <a14:useLocalDpi xmlns:a14="http://schemas.microsoft.com/office/drawing/2010/main" val="0"/>
              </a:ext>
            </a:extLst>
          </a:blip>
          <a:stretch>
            <a:fillRect/>
          </a:stretch>
        </p:blipFill>
        <p:spPr>
          <a:xfrm>
            <a:off x="6560248" y="1661350"/>
            <a:ext cx="5070920" cy="3535300"/>
          </a:xfrm>
          <a:prstGeom prst="rect">
            <a:avLst/>
          </a:prstGeom>
        </p:spPr>
      </p:pic>
    </p:spTree>
    <p:extLst>
      <p:ext uri="{BB962C8B-B14F-4D97-AF65-F5344CB8AC3E}">
        <p14:creationId xmlns:p14="http://schemas.microsoft.com/office/powerpoint/2010/main" val="4187176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BE7B4-C83A-4473-B5EF-7C9747759A21}"/>
              </a:ext>
            </a:extLst>
          </p:cNvPr>
          <p:cNvSpPr>
            <a:spLocks noGrp="1"/>
          </p:cNvSpPr>
          <p:nvPr>
            <p:ph type="title"/>
          </p:nvPr>
        </p:nvSpPr>
        <p:spPr>
          <a:xfrm>
            <a:off x="-73152" y="-246888"/>
            <a:ext cx="9839960" cy="1298782"/>
          </a:xfrm>
        </p:spPr>
        <p:txBody>
          <a:bodyPr/>
          <a:lstStyle/>
          <a:p>
            <a:r>
              <a:rPr lang="en-US" dirty="0"/>
              <a:t>Method 2: Using syntax</a:t>
            </a:r>
          </a:p>
        </p:txBody>
      </p:sp>
      <p:pic>
        <p:nvPicPr>
          <p:cNvPr id="3" name="Picture 2">
            <a:extLst>
              <a:ext uri="{FF2B5EF4-FFF2-40B4-BE49-F238E27FC236}">
                <a16:creationId xmlns:a16="http://schemas.microsoft.com/office/drawing/2014/main" id="{373EF51D-C91B-4C08-B546-F2817AD44BD3}"/>
              </a:ext>
            </a:extLst>
          </p:cNvPr>
          <p:cNvPicPr>
            <a:picLocks noChangeAspect="1"/>
          </p:cNvPicPr>
          <p:nvPr/>
        </p:nvPicPr>
        <p:blipFill>
          <a:blip r:embed="rId2"/>
          <a:stretch>
            <a:fillRect/>
          </a:stretch>
        </p:blipFill>
        <p:spPr>
          <a:xfrm>
            <a:off x="2269667" y="679982"/>
            <a:ext cx="7386397" cy="6095019"/>
          </a:xfrm>
          <a:prstGeom prst="rect">
            <a:avLst/>
          </a:prstGeom>
        </p:spPr>
      </p:pic>
    </p:spTree>
    <p:extLst>
      <p:ext uri="{BB962C8B-B14F-4D97-AF65-F5344CB8AC3E}">
        <p14:creationId xmlns:p14="http://schemas.microsoft.com/office/powerpoint/2010/main" val="1403399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685E3-5A13-EA44-82BB-797D7A6E8300}"/>
              </a:ext>
            </a:extLst>
          </p:cNvPr>
          <p:cNvSpPr>
            <a:spLocks noGrp="1"/>
          </p:cNvSpPr>
          <p:nvPr>
            <p:ph type="title"/>
          </p:nvPr>
        </p:nvSpPr>
        <p:spPr>
          <a:xfrm>
            <a:off x="0" y="457200"/>
            <a:ext cx="4772025" cy="1836294"/>
          </a:xfrm>
        </p:spPr>
        <p:txBody>
          <a:bodyPr/>
          <a:lstStyle/>
          <a:p>
            <a:pPr algn="l"/>
            <a:r>
              <a:rPr lang="en-US" sz="4800" dirty="0"/>
              <a:t>Thank you!</a:t>
            </a:r>
          </a:p>
        </p:txBody>
      </p:sp>
      <p:sp>
        <p:nvSpPr>
          <p:cNvPr id="3" name="Text Placeholder 2">
            <a:extLst>
              <a:ext uri="{FF2B5EF4-FFF2-40B4-BE49-F238E27FC236}">
                <a16:creationId xmlns:a16="http://schemas.microsoft.com/office/drawing/2014/main" id="{C224B254-293B-B74B-BDE4-FF50BAC066B3}"/>
              </a:ext>
            </a:extLst>
          </p:cNvPr>
          <p:cNvSpPr>
            <a:spLocks noGrp="1"/>
          </p:cNvSpPr>
          <p:nvPr>
            <p:ph type="body" sz="half" idx="2"/>
          </p:nvPr>
        </p:nvSpPr>
        <p:spPr>
          <a:xfrm>
            <a:off x="-50158" y="2514705"/>
            <a:ext cx="5129784" cy="3335994"/>
          </a:xfrm>
        </p:spPr>
        <p:txBody>
          <a:bodyPr/>
          <a:lstStyle/>
          <a:p>
            <a:pPr marL="228600" lvl="0" indent="-228600" algn="l">
              <a:lnSpc>
                <a:spcPct val="90000"/>
              </a:lnSpc>
              <a:buFont typeface="Arial" panose="020B0604020202020204" pitchFamily="34" charset="0"/>
              <a:buChar char="•"/>
            </a:pPr>
            <a:r>
              <a:rPr lang="en-US" sz="2800" i="0" dirty="0">
                <a:solidFill>
                  <a:prstClr val="white"/>
                </a:solidFill>
              </a:rPr>
              <a:t>Questions?</a:t>
            </a:r>
          </a:p>
          <a:p>
            <a:pPr marL="228600" lvl="0" indent="-228600" algn="l">
              <a:lnSpc>
                <a:spcPct val="90000"/>
              </a:lnSpc>
              <a:buFont typeface="Arial" panose="020B0604020202020204" pitchFamily="34" charset="0"/>
              <a:buChar char="•"/>
            </a:pPr>
            <a:r>
              <a:rPr lang="en-US" sz="2800" i="0" dirty="0">
                <a:solidFill>
                  <a:prstClr val="white"/>
                </a:solidFill>
              </a:rPr>
              <a:t>Contact us!</a:t>
            </a:r>
          </a:p>
          <a:p>
            <a:pPr marL="685800" lvl="1" indent="-228600">
              <a:lnSpc>
                <a:spcPct val="90000"/>
              </a:lnSpc>
              <a:buFont typeface="Arial" panose="020B0604020202020204" pitchFamily="34" charset="0"/>
              <a:buChar char="•"/>
            </a:pPr>
            <a:r>
              <a:rPr lang="en-US" sz="2400" dirty="0">
                <a:solidFill>
                  <a:prstClr val="white"/>
                </a:solidFill>
              </a:rPr>
              <a:t>institutional_research@csusb.edu</a:t>
            </a:r>
          </a:p>
          <a:p>
            <a:pPr marL="685800" lvl="1" indent="-228600">
              <a:lnSpc>
                <a:spcPct val="90000"/>
              </a:lnSpc>
              <a:buFont typeface="Arial" panose="020B0604020202020204" pitchFamily="34" charset="0"/>
              <a:buChar char="•"/>
            </a:pPr>
            <a:r>
              <a:rPr lang="en-US" sz="2400" dirty="0">
                <a:solidFill>
                  <a:prstClr val="white"/>
                </a:solidFill>
              </a:rPr>
              <a:t>909-537-5052</a:t>
            </a:r>
          </a:p>
          <a:p>
            <a:pPr algn="l"/>
            <a:endParaRPr lang="en-US" dirty="0"/>
          </a:p>
        </p:txBody>
      </p:sp>
      <p:pic>
        <p:nvPicPr>
          <p:cNvPr id="5" name="Picture 4">
            <a:extLst>
              <a:ext uri="{FF2B5EF4-FFF2-40B4-BE49-F238E27FC236}">
                <a16:creationId xmlns:a16="http://schemas.microsoft.com/office/drawing/2014/main" id="{D0BBC443-FE1F-4C1B-B7B9-8E023EFD07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3124" y="0"/>
            <a:ext cx="7008876" cy="4672584"/>
          </a:xfrm>
          <a:prstGeom prst="rect">
            <a:avLst/>
          </a:prstGeom>
        </p:spPr>
      </p:pic>
    </p:spTree>
    <p:extLst>
      <p:ext uri="{BB962C8B-B14F-4D97-AF65-F5344CB8AC3E}">
        <p14:creationId xmlns:p14="http://schemas.microsoft.com/office/powerpoint/2010/main" val="2500080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4E0DF-B334-4261-8CE0-0DC3222ACB49}"/>
              </a:ext>
            </a:extLst>
          </p:cNvPr>
          <p:cNvSpPr>
            <a:spLocks noGrp="1"/>
          </p:cNvSpPr>
          <p:nvPr>
            <p:ph type="title"/>
          </p:nvPr>
        </p:nvSpPr>
        <p:spPr/>
        <p:txBody>
          <a:bodyPr/>
          <a:lstStyle/>
          <a:p>
            <a:r>
              <a:rPr lang="en-US" dirty="0"/>
              <a:t>Overview of the Presentation</a:t>
            </a:r>
          </a:p>
        </p:txBody>
      </p:sp>
      <p:sp>
        <p:nvSpPr>
          <p:cNvPr id="3" name="Rectangle 2">
            <a:extLst>
              <a:ext uri="{FF2B5EF4-FFF2-40B4-BE49-F238E27FC236}">
                <a16:creationId xmlns:a16="http://schemas.microsoft.com/office/drawing/2014/main" id="{6D05836B-651A-442C-87D9-87C51DD3088F}"/>
              </a:ext>
            </a:extLst>
          </p:cNvPr>
          <p:cNvSpPr/>
          <p:nvPr/>
        </p:nvSpPr>
        <p:spPr>
          <a:xfrm>
            <a:off x="594360" y="1856232"/>
            <a:ext cx="10314432" cy="3108543"/>
          </a:xfrm>
          <a:prstGeom prst="rect">
            <a:avLst/>
          </a:prstGeom>
        </p:spPr>
        <p:txBody>
          <a:bodyPr wrap="square">
            <a:spAutoFit/>
          </a:bodyPr>
          <a:lstStyle/>
          <a:p>
            <a:pPr marL="457200" indent="-457200">
              <a:buSzPct val="80000"/>
              <a:buFont typeface="Arial" panose="020B0604020202020204" pitchFamily="34" charset="0"/>
              <a:buChar char="•"/>
            </a:pPr>
            <a:endParaRPr lang="en-US" sz="2800" dirty="0"/>
          </a:p>
          <a:p>
            <a:pPr marL="457200" indent="-457200">
              <a:buSzPct val="80000"/>
              <a:buFont typeface="Arial" panose="020B0604020202020204" pitchFamily="34" charset="0"/>
              <a:buChar char="•"/>
            </a:pPr>
            <a:r>
              <a:rPr lang="en-US" sz="2800" dirty="0"/>
              <a:t>CSUSB at a Glance</a:t>
            </a:r>
          </a:p>
          <a:p>
            <a:pPr marL="457200" indent="-457200">
              <a:buSzPct val="80000"/>
              <a:buFont typeface="Arial" panose="020B0604020202020204" pitchFamily="34" charset="0"/>
              <a:buChar char="•"/>
            </a:pPr>
            <a:r>
              <a:rPr lang="en-US" sz="2800" dirty="0"/>
              <a:t>Matching</a:t>
            </a:r>
          </a:p>
          <a:p>
            <a:pPr marL="457200" indent="-457200">
              <a:buSzPct val="80000"/>
              <a:buFont typeface="Arial" panose="020B0604020202020204" pitchFamily="34" charset="0"/>
              <a:buChar char="•"/>
            </a:pPr>
            <a:r>
              <a:rPr lang="en-US" sz="2800" dirty="0"/>
              <a:t>Examples from CSUSB</a:t>
            </a:r>
          </a:p>
          <a:p>
            <a:pPr marL="457200" indent="-457200">
              <a:buSzPct val="80000"/>
              <a:buFont typeface="Arial" panose="020B0604020202020204" pitchFamily="34" charset="0"/>
              <a:buChar char="•"/>
            </a:pPr>
            <a:r>
              <a:rPr lang="en-US" sz="2800" dirty="0"/>
              <a:t>SPSS case-control matching</a:t>
            </a:r>
          </a:p>
          <a:p>
            <a:pPr marL="457200" indent="-457200">
              <a:buSzPct val="80000"/>
              <a:buFont typeface="Arial" panose="020B0604020202020204" pitchFamily="34" charset="0"/>
              <a:buChar char="•"/>
            </a:pPr>
            <a:r>
              <a:rPr lang="en-US" sz="2800" dirty="0"/>
              <a:t>Q-and-A</a:t>
            </a:r>
          </a:p>
          <a:p>
            <a:pPr marL="457200" indent="-457200">
              <a:buSzPct val="80000"/>
              <a:buFont typeface="Arial" panose="020B0604020202020204" pitchFamily="34" charset="0"/>
              <a:buChar char="•"/>
            </a:pPr>
            <a:endParaRPr lang="en-US" sz="2800" dirty="0"/>
          </a:p>
        </p:txBody>
      </p:sp>
    </p:spTree>
    <p:extLst>
      <p:ext uri="{BB962C8B-B14F-4D97-AF65-F5344CB8AC3E}">
        <p14:creationId xmlns:p14="http://schemas.microsoft.com/office/powerpoint/2010/main" val="3768794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A2C41-1A75-4B37-9DC2-F3C6841E1CBD}"/>
              </a:ext>
            </a:extLst>
          </p:cNvPr>
          <p:cNvSpPr>
            <a:spLocks noGrp="1"/>
          </p:cNvSpPr>
          <p:nvPr>
            <p:ph type="title"/>
          </p:nvPr>
        </p:nvSpPr>
        <p:spPr/>
        <p:txBody>
          <a:bodyPr/>
          <a:lstStyle/>
          <a:p>
            <a:r>
              <a:rPr lang="en-US" dirty="0"/>
              <a:t>About our Campus</a:t>
            </a:r>
          </a:p>
        </p:txBody>
      </p:sp>
      <p:pic>
        <p:nvPicPr>
          <p:cNvPr id="35" name="Picture Placeholder 3">
            <a:extLst>
              <a:ext uri="{FF2B5EF4-FFF2-40B4-BE49-F238E27FC236}">
                <a16:creationId xmlns:a16="http://schemas.microsoft.com/office/drawing/2014/main" id="{3853502A-9A28-4166-B559-30223DF8F8B4}"/>
              </a:ext>
            </a:extLst>
          </p:cNvPr>
          <p:cNvPicPr>
            <a:picLocks noChangeAspect="1"/>
          </p:cNvPicPr>
          <p:nvPr/>
        </p:nvPicPr>
        <p:blipFill>
          <a:blip r:embed="rId2">
            <a:extLst>
              <a:ext uri="{28A0092B-C50C-407E-A947-70E740481C1C}">
                <a14:useLocalDpi xmlns:a14="http://schemas.microsoft.com/office/drawing/2010/main" val="0"/>
              </a:ext>
            </a:extLst>
          </a:blip>
          <a:srcRect l="10062" r="10062"/>
          <a:stretch>
            <a:fillRect/>
          </a:stretch>
        </p:blipFill>
        <p:spPr>
          <a:xfrm>
            <a:off x="475488" y="1663908"/>
            <a:ext cx="2441448" cy="2391263"/>
          </a:xfrm>
          <a:prstGeom prst="rect">
            <a:avLst/>
          </a:prstGeom>
        </p:spPr>
      </p:pic>
      <p:sp>
        <p:nvSpPr>
          <p:cNvPr id="38" name="Rectangle 37">
            <a:extLst>
              <a:ext uri="{FF2B5EF4-FFF2-40B4-BE49-F238E27FC236}">
                <a16:creationId xmlns:a16="http://schemas.microsoft.com/office/drawing/2014/main" id="{E8FDB8A1-827F-4319-BE5C-4F4DDDD5B8AC}"/>
              </a:ext>
            </a:extLst>
          </p:cNvPr>
          <p:cNvSpPr/>
          <p:nvPr/>
        </p:nvSpPr>
        <p:spPr>
          <a:xfrm>
            <a:off x="475488" y="3998460"/>
            <a:ext cx="2441448" cy="2391263"/>
          </a:xfrm>
          <a:prstGeom prst="rect">
            <a:avLst/>
          </a:prstGeom>
          <a:solidFill>
            <a:srgbClr val="59595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pic>
        <p:nvPicPr>
          <p:cNvPr id="39" name="Picture Placeholder 5">
            <a:extLst>
              <a:ext uri="{FF2B5EF4-FFF2-40B4-BE49-F238E27FC236}">
                <a16:creationId xmlns:a16="http://schemas.microsoft.com/office/drawing/2014/main" id="{355E0479-8321-4BD9-BE2D-4DC9297CB921}"/>
              </a:ext>
            </a:extLst>
          </p:cNvPr>
          <p:cNvPicPr>
            <a:picLocks noChangeAspect="1"/>
          </p:cNvPicPr>
          <p:nvPr/>
        </p:nvPicPr>
        <p:blipFill rotWithShape="1">
          <a:blip r:embed="rId3">
            <a:extLst>
              <a:ext uri="{28A0092B-C50C-407E-A947-70E740481C1C}">
                <a14:useLocalDpi xmlns:a14="http://schemas.microsoft.com/office/drawing/2010/main" val="0"/>
              </a:ext>
            </a:extLst>
          </a:blip>
          <a:srcRect l="34264" r="45518"/>
          <a:stretch/>
        </p:blipFill>
        <p:spPr>
          <a:xfrm>
            <a:off x="2916936" y="3998460"/>
            <a:ext cx="2441448" cy="2391263"/>
          </a:xfrm>
          <a:prstGeom prst="rect">
            <a:avLst/>
          </a:prstGeom>
        </p:spPr>
      </p:pic>
      <p:sp>
        <p:nvSpPr>
          <p:cNvPr id="41" name="Rectangle 40">
            <a:extLst>
              <a:ext uri="{FF2B5EF4-FFF2-40B4-BE49-F238E27FC236}">
                <a16:creationId xmlns:a16="http://schemas.microsoft.com/office/drawing/2014/main" id="{2166FA5C-2741-4D72-81E9-3F34158DA8A9}"/>
              </a:ext>
            </a:extLst>
          </p:cNvPr>
          <p:cNvSpPr/>
          <p:nvPr/>
        </p:nvSpPr>
        <p:spPr>
          <a:xfrm>
            <a:off x="2916936" y="1665418"/>
            <a:ext cx="2441448" cy="2334552"/>
          </a:xfrm>
          <a:prstGeom prst="rect">
            <a:avLst/>
          </a:prstGeom>
          <a:solidFill>
            <a:srgbClr val="118CE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pic>
        <p:nvPicPr>
          <p:cNvPr id="42" name="Picture Placeholder 11">
            <a:extLst>
              <a:ext uri="{FF2B5EF4-FFF2-40B4-BE49-F238E27FC236}">
                <a16:creationId xmlns:a16="http://schemas.microsoft.com/office/drawing/2014/main" id="{70103374-2D80-4B0D-9F85-4E3D8C9A4AA3}"/>
              </a:ext>
            </a:extLst>
          </p:cNvPr>
          <p:cNvPicPr>
            <a:picLocks noChangeAspect="1"/>
          </p:cNvPicPr>
          <p:nvPr/>
        </p:nvPicPr>
        <p:blipFill rotWithShape="1">
          <a:blip r:embed="rId4">
            <a:extLst>
              <a:ext uri="{28A0092B-C50C-407E-A947-70E740481C1C}">
                <a14:useLocalDpi xmlns:a14="http://schemas.microsoft.com/office/drawing/2010/main" val="0"/>
              </a:ext>
            </a:extLst>
          </a:blip>
          <a:srcRect l="7035" t="16" r="25467" b="535"/>
          <a:stretch/>
        </p:blipFill>
        <p:spPr>
          <a:xfrm>
            <a:off x="5358384" y="1661761"/>
            <a:ext cx="2377440" cy="2334552"/>
          </a:xfrm>
          <a:prstGeom prst="rect">
            <a:avLst/>
          </a:prstGeom>
        </p:spPr>
      </p:pic>
      <p:sp>
        <p:nvSpPr>
          <p:cNvPr id="43" name="Rectangle 42">
            <a:extLst>
              <a:ext uri="{FF2B5EF4-FFF2-40B4-BE49-F238E27FC236}">
                <a16:creationId xmlns:a16="http://schemas.microsoft.com/office/drawing/2014/main" id="{4E4365FF-6BD5-4C26-8C38-36548D193BB8}"/>
              </a:ext>
            </a:extLst>
          </p:cNvPr>
          <p:cNvSpPr/>
          <p:nvPr/>
        </p:nvSpPr>
        <p:spPr>
          <a:xfrm>
            <a:off x="5358384" y="3998794"/>
            <a:ext cx="2377440" cy="2390929"/>
          </a:xfrm>
          <a:prstGeom prst="rect">
            <a:avLst/>
          </a:prstGeom>
          <a:solidFill>
            <a:srgbClr val="59595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pic>
        <p:nvPicPr>
          <p:cNvPr id="44" name="Picture Placeholder 7">
            <a:extLst>
              <a:ext uri="{FF2B5EF4-FFF2-40B4-BE49-F238E27FC236}">
                <a16:creationId xmlns:a16="http://schemas.microsoft.com/office/drawing/2014/main" id="{135FFE2C-9210-4363-B011-DCFF3CA59CF0}"/>
              </a:ext>
            </a:extLst>
          </p:cNvPr>
          <p:cNvPicPr>
            <a:picLocks noChangeAspect="1"/>
          </p:cNvPicPr>
          <p:nvPr/>
        </p:nvPicPr>
        <p:blipFill rotWithShape="1">
          <a:blip r:embed="rId5">
            <a:extLst>
              <a:ext uri="{28A0092B-C50C-407E-A947-70E740481C1C}">
                <a14:useLocalDpi xmlns:a14="http://schemas.microsoft.com/office/drawing/2010/main" val="0"/>
              </a:ext>
            </a:extLst>
          </a:blip>
          <a:srcRect l="60991" t="-491" r="18791" b="491"/>
          <a:stretch/>
        </p:blipFill>
        <p:spPr>
          <a:xfrm>
            <a:off x="7735824" y="3996313"/>
            <a:ext cx="2441448" cy="2391263"/>
          </a:xfrm>
          <a:prstGeom prst="rect">
            <a:avLst/>
          </a:prstGeom>
        </p:spPr>
      </p:pic>
      <p:sp>
        <p:nvSpPr>
          <p:cNvPr id="46" name="Rectangle 45">
            <a:extLst>
              <a:ext uri="{FF2B5EF4-FFF2-40B4-BE49-F238E27FC236}">
                <a16:creationId xmlns:a16="http://schemas.microsoft.com/office/drawing/2014/main" id="{46E57D71-60A7-4A2D-BF17-7089FFC73960}"/>
              </a:ext>
            </a:extLst>
          </p:cNvPr>
          <p:cNvSpPr/>
          <p:nvPr/>
        </p:nvSpPr>
        <p:spPr>
          <a:xfrm>
            <a:off x="7735824" y="1659280"/>
            <a:ext cx="2441448" cy="2334552"/>
          </a:xfrm>
          <a:prstGeom prst="rect">
            <a:avLst/>
          </a:prstGeom>
          <a:solidFill>
            <a:srgbClr val="118CE7"/>
          </a:solidFill>
          <a:ln w="12700" cap="flat" cmpd="sng" algn="ctr">
            <a:noFill/>
            <a:prstDash val="solid"/>
            <a:miter lim="800000"/>
          </a:ln>
          <a:effectLst/>
        </p:spPr>
        <p:txBody>
          <a:bodyPr rtlCol="0" anchor="ctr"/>
          <a:lstStyle/>
          <a:p>
            <a:pPr lvl="0" algn="ctr"/>
            <a:endParaRPr lang="en-AU" sz="1600" dirty="0">
              <a:solidFill>
                <a:srgbClr val="FFFFFF"/>
              </a:solidFill>
              <a:latin typeface="Cambria"/>
            </a:endParaRPr>
          </a:p>
        </p:txBody>
      </p:sp>
      <p:sp>
        <p:nvSpPr>
          <p:cNvPr id="3" name="TextBox 2">
            <a:extLst>
              <a:ext uri="{FF2B5EF4-FFF2-40B4-BE49-F238E27FC236}">
                <a16:creationId xmlns:a16="http://schemas.microsoft.com/office/drawing/2014/main" id="{FB4CE2DF-F0DE-4B9B-AEAA-89F5E7A6D502}"/>
              </a:ext>
            </a:extLst>
          </p:cNvPr>
          <p:cNvSpPr txBox="1"/>
          <p:nvPr/>
        </p:nvSpPr>
        <p:spPr>
          <a:xfrm>
            <a:off x="758952" y="4434840"/>
            <a:ext cx="1865376" cy="1200329"/>
          </a:xfrm>
          <a:prstGeom prst="rect">
            <a:avLst/>
          </a:prstGeom>
          <a:noFill/>
        </p:spPr>
        <p:txBody>
          <a:bodyPr wrap="square" rtlCol="0">
            <a:spAutoFit/>
          </a:bodyPr>
          <a:lstStyle/>
          <a:p>
            <a:pPr algn="ctr"/>
            <a:r>
              <a:rPr lang="en-US" dirty="0"/>
              <a:t>One of the 23 campuses in the California State University System</a:t>
            </a:r>
          </a:p>
        </p:txBody>
      </p:sp>
      <p:sp>
        <p:nvSpPr>
          <p:cNvPr id="12" name="TextBox 11">
            <a:extLst>
              <a:ext uri="{FF2B5EF4-FFF2-40B4-BE49-F238E27FC236}">
                <a16:creationId xmlns:a16="http://schemas.microsoft.com/office/drawing/2014/main" id="{7317E078-BD17-4BC4-AB0F-640E4E3FB319}"/>
              </a:ext>
            </a:extLst>
          </p:cNvPr>
          <p:cNvSpPr txBox="1"/>
          <p:nvPr/>
        </p:nvSpPr>
        <p:spPr>
          <a:xfrm>
            <a:off x="3204972" y="2364891"/>
            <a:ext cx="1865376" cy="923330"/>
          </a:xfrm>
          <a:prstGeom prst="rect">
            <a:avLst/>
          </a:prstGeom>
          <a:noFill/>
        </p:spPr>
        <p:txBody>
          <a:bodyPr wrap="square" rtlCol="0">
            <a:spAutoFit/>
          </a:bodyPr>
          <a:lstStyle/>
          <a:p>
            <a:pPr algn="ctr"/>
            <a:r>
              <a:rPr lang="en-US" dirty="0"/>
              <a:t>19,404 students enrolled in </a:t>
            </a:r>
          </a:p>
          <a:p>
            <a:pPr algn="ctr"/>
            <a:r>
              <a:rPr lang="en-US" dirty="0"/>
              <a:t>Fall 2020</a:t>
            </a:r>
          </a:p>
        </p:txBody>
      </p:sp>
      <p:sp>
        <p:nvSpPr>
          <p:cNvPr id="13" name="TextBox 12">
            <a:extLst>
              <a:ext uri="{FF2B5EF4-FFF2-40B4-BE49-F238E27FC236}">
                <a16:creationId xmlns:a16="http://schemas.microsoft.com/office/drawing/2014/main" id="{6E7114B9-5D26-48A3-A795-95E0C0CE7F14}"/>
              </a:ext>
            </a:extLst>
          </p:cNvPr>
          <p:cNvSpPr txBox="1"/>
          <p:nvPr/>
        </p:nvSpPr>
        <p:spPr>
          <a:xfrm>
            <a:off x="5614416" y="4434840"/>
            <a:ext cx="1865376" cy="1477328"/>
          </a:xfrm>
          <a:prstGeom prst="rect">
            <a:avLst/>
          </a:prstGeom>
          <a:noFill/>
        </p:spPr>
        <p:txBody>
          <a:bodyPr wrap="square" rtlCol="0">
            <a:spAutoFit/>
          </a:bodyPr>
          <a:lstStyle/>
          <a:p>
            <a:pPr algn="ctr"/>
            <a:r>
              <a:rPr lang="en-US" dirty="0"/>
              <a:t>87% of our students are from San Bernardino and Riverside counties</a:t>
            </a:r>
          </a:p>
        </p:txBody>
      </p:sp>
      <p:sp>
        <p:nvSpPr>
          <p:cNvPr id="14" name="TextBox 13">
            <a:extLst>
              <a:ext uri="{FF2B5EF4-FFF2-40B4-BE49-F238E27FC236}">
                <a16:creationId xmlns:a16="http://schemas.microsoft.com/office/drawing/2014/main" id="{4F1FF451-362F-4846-B7CA-DB1F58C9775A}"/>
              </a:ext>
            </a:extLst>
          </p:cNvPr>
          <p:cNvSpPr txBox="1"/>
          <p:nvPr/>
        </p:nvSpPr>
        <p:spPr>
          <a:xfrm>
            <a:off x="7991856" y="2023846"/>
            <a:ext cx="1865376" cy="2031325"/>
          </a:xfrm>
          <a:prstGeom prst="rect">
            <a:avLst/>
          </a:prstGeom>
          <a:noFill/>
        </p:spPr>
        <p:txBody>
          <a:bodyPr wrap="square" rtlCol="0">
            <a:spAutoFit/>
          </a:bodyPr>
          <a:lstStyle/>
          <a:p>
            <a:pPr algn="ctr"/>
            <a:r>
              <a:rPr lang="en-US" dirty="0"/>
              <a:t>Four-year graduation rate is 25%</a:t>
            </a:r>
          </a:p>
          <a:p>
            <a:pPr algn="ctr"/>
            <a:r>
              <a:rPr lang="en-US" dirty="0"/>
              <a:t>Six-year graduation rate is 59%</a:t>
            </a:r>
          </a:p>
          <a:p>
            <a:pPr algn="ctr"/>
            <a:endParaRPr lang="en-US" dirty="0"/>
          </a:p>
        </p:txBody>
      </p:sp>
    </p:spTree>
    <p:extLst>
      <p:ext uri="{BB962C8B-B14F-4D97-AF65-F5344CB8AC3E}">
        <p14:creationId xmlns:p14="http://schemas.microsoft.com/office/powerpoint/2010/main" val="2594862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fade">
                                      <p:cBhvr>
                                        <p:cTn id="1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3" grpId="0" animBg="1"/>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73568-0530-46A2-8E41-1D2542086CFA}"/>
              </a:ext>
            </a:extLst>
          </p:cNvPr>
          <p:cNvSpPr>
            <a:spLocks noGrp="1"/>
          </p:cNvSpPr>
          <p:nvPr>
            <p:ph type="title"/>
          </p:nvPr>
        </p:nvSpPr>
        <p:spPr>
          <a:xfrm>
            <a:off x="838200" y="365126"/>
            <a:ext cx="10515600" cy="1298782"/>
          </a:xfrm>
        </p:spPr>
        <p:txBody>
          <a:bodyPr/>
          <a:lstStyle/>
          <a:p>
            <a:r>
              <a:rPr lang="en-US" dirty="0"/>
              <a:t>What is a Matched Sample Analysis</a:t>
            </a:r>
          </a:p>
        </p:txBody>
      </p:sp>
      <p:sp>
        <p:nvSpPr>
          <p:cNvPr id="3" name="Rectangle 2">
            <a:extLst>
              <a:ext uri="{FF2B5EF4-FFF2-40B4-BE49-F238E27FC236}">
                <a16:creationId xmlns:a16="http://schemas.microsoft.com/office/drawing/2014/main" id="{84966C95-42FC-427F-AABF-492ED312F18A}"/>
              </a:ext>
            </a:extLst>
          </p:cNvPr>
          <p:cNvSpPr/>
          <p:nvPr/>
        </p:nvSpPr>
        <p:spPr>
          <a:xfrm>
            <a:off x="594360" y="1856232"/>
            <a:ext cx="10314432" cy="2246769"/>
          </a:xfrm>
          <a:prstGeom prst="rect">
            <a:avLst/>
          </a:prstGeom>
        </p:spPr>
        <p:txBody>
          <a:bodyPr wrap="square">
            <a:spAutoFit/>
          </a:bodyPr>
          <a:lstStyle/>
          <a:p>
            <a:pPr marL="457200" indent="-457200">
              <a:buSzPct val="80000"/>
              <a:buFont typeface="Arial" panose="020B0604020202020204" pitchFamily="34" charset="0"/>
              <a:buChar char="•"/>
            </a:pPr>
            <a:r>
              <a:rPr lang="en-US" sz="2800" dirty="0"/>
              <a:t>A matched sample analysis is a technique in which each member of a sample is match with a member of a separate sample on certain characteristics.</a:t>
            </a:r>
          </a:p>
          <a:p>
            <a:pPr marL="457200" indent="-457200">
              <a:buSzPct val="80000"/>
              <a:buFont typeface="Arial" panose="020B0604020202020204" pitchFamily="34" charset="0"/>
              <a:buChar char="•"/>
            </a:pPr>
            <a:r>
              <a:rPr lang="en-US" sz="2800" dirty="0"/>
              <a:t>Through this method, a control group is created based on a one-to-one match.</a:t>
            </a:r>
          </a:p>
        </p:txBody>
      </p:sp>
      <p:pic>
        <p:nvPicPr>
          <p:cNvPr id="4" name="Picture 3">
            <a:extLst>
              <a:ext uri="{FF2B5EF4-FFF2-40B4-BE49-F238E27FC236}">
                <a16:creationId xmlns:a16="http://schemas.microsoft.com/office/drawing/2014/main" id="{97FD30A4-1F79-40A9-8064-89E3484C62EA}"/>
              </a:ext>
            </a:extLst>
          </p:cNvPr>
          <p:cNvPicPr>
            <a:picLocks/>
          </p:cNvPicPr>
          <p:nvPr/>
        </p:nvPicPr>
        <p:blipFill>
          <a:blip r:embed="rId2"/>
          <a:stretch>
            <a:fillRect/>
          </a:stretch>
        </p:blipFill>
        <p:spPr>
          <a:xfrm>
            <a:off x="838200" y="4295325"/>
            <a:ext cx="4840244" cy="1733441"/>
          </a:xfrm>
          <a:prstGeom prst="rect">
            <a:avLst/>
          </a:prstGeom>
        </p:spPr>
      </p:pic>
      <p:pic>
        <p:nvPicPr>
          <p:cNvPr id="6" name="Picture 5">
            <a:extLst>
              <a:ext uri="{FF2B5EF4-FFF2-40B4-BE49-F238E27FC236}">
                <a16:creationId xmlns:a16="http://schemas.microsoft.com/office/drawing/2014/main" id="{2191E77A-165B-48AB-8E23-1E616C2C3561}"/>
              </a:ext>
            </a:extLst>
          </p:cNvPr>
          <p:cNvPicPr>
            <a:picLocks/>
          </p:cNvPicPr>
          <p:nvPr/>
        </p:nvPicPr>
        <p:blipFill>
          <a:blip r:embed="rId3"/>
          <a:stretch>
            <a:fillRect/>
          </a:stretch>
        </p:blipFill>
        <p:spPr>
          <a:xfrm>
            <a:off x="6513558" y="4295324"/>
            <a:ext cx="4609321" cy="1733441"/>
          </a:xfrm>
          <a:prstGeom prst="rect">
            <a:avLst/>
          </a:prstGeom>
        </p:spPr>
      </p:pic>
      <p:sp>
        <p:nvSpPr>
          <p:cNvPr id="7" name="Arrow: Right 6">
            <a:extLst>
              <a:ext uri="{FF2B5EF4-FFF2-40B4-BE49-F238E27FC236}">
                <a16:creationId xmlns:a16="http://schemas.microsoft.com/office/drawing/2014/main" id="{786487CE-50E1-4710-8C75-D66F80FC8D44}"/>
              </a:ext>
            </a:extLst>
          </p:cNvPr>
          <p:cNvSpPr/>
          <p:nvPr/>
        </p:nvSpPr>
        <p:spPr>
          <a:xfrm>
            <a:off x="5806450" y="4916334"/>
            <a:ext cx="579102" cy="502920"/>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61583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School boy">
            <a:extLst>
              <a:ext uri="{FF2B5EF4-FFF2-40B4-BE49-F238E27FC236}">
                <a16:creationId xmlns:a16="http://schemas.microsoft.com/office/drawing/2014/main" id="{18EED79C-DB68-437E-AC98-6B90D54FC03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8976" y="1088874"/>
            <a:ext cx="3413760" cy="3413760"/>
          </a:xfrm>
          <a:prstGeom prst="rect">
            <a:avLst/>
          </a:prstGeom>
        </p:spPr>
      </p:pic>
      <p:sp>
        <p:nvSpPr>
          <p:cNvPr id="5" name="TextBox 4">
            <a:extLst>
              <a:ext uri="{FF2B5EF4-FFF2-40B4-BE49-F238E27FC236}">
                <a16:creationId xmlns:a16="http://schemas.microsoft.com/office/drawing/2014/main" id="{E3F813E0-BAAF-49D2-A5A3-3E3B54D95352}"/>
              </a:ext>
            </a:extLst>
          </p:cNvPr>
          <p:cNvSpPr txBox="1"/>
          <p:nvPr/>
        </p:nvSpPr>
        <p:spPr>
          <a:xfrm>
            <a:off x="188976" y="688770"/>
            <a:ext cx="3611880" cy="707886"/>
          </a:xfrm>
          <a:prstGeom prst="rect">
            <a:avLst/>
          </a:prstGeom>
          <a:noFill/>
        </p:spPr>
        <p:txBody>
          <a:bodyPr wrap="square" rtlCol="0">
            <a:spAutoFit/>
          </a:bodyPr>
          <a:lstStyle/>
          <a:p>
            <a:pPr algn="ctr"/>
            <a:r>
              <a:rPr lang="en-US" sz="2000" b="1" dirty="0"/>
              <a:t>Student A</a:t>
            </a:r>
          </a:p>
          <a:p>
            <a:pPr algn="ctr"/>
            <a:r>
              <a:rPr lang="en-US" sz="2000" b="1" dirty="0"/>
              <a:t>Received Treatment/Participant</a:t>
            </a:r>
          </a:p>
        </p:txBody>
      </p:sp>
      <p:sp>
        <p:nvSpPr>
          <p:cNvPr id="6" name="TextBox 5">
            <a:extLst>
              <a:ext uri="{FF2B5EF4-FFF2-40B4-BE49-F238E27FC236}">
                <a16:creationId xmlns:a16="http://schemas.microsoft.com/office/drawing/2014/main" id="{C903786C-AE8F-453E-86B7-87A89052C012}"/>
              </a:ext>
            </a:extLst>
          </p:cNvPr>
          <p:cNvSpPr txBox="1"/>
          <p:nvPr/>
        </p:nvSpPr>
        <p:spPr>
          <a:xfrm>
            <a:off x="868680" y="4302573"/>
            <a:ext cx="2560320" cy="1200329"/>
          </a:xfrm>
          <a:prstGeom prst="rect">
            <a:avLst/>
          </a:prstGeom>
          <a:noFill/>
        </p:spPr>
        <p:txBody>
          <a:bodyPr wrap="square" rtlCol="0">
            <a:spAutoFit/>
          </a:bodyPr>
          <a:lstStyle/>
          <a:p>
            <a:r>
              <a:rPr lang="en-US" dirty="0"/>
              <a:t>Gender: Male</a:t>
            </a:r>
          </a:p>
          <a:p>
            <a:r>
              <a:rPr lang="en-US" dirty="0"/>
              <a:t>Ethnicity/Race: Hispanic</a:t>
            </a:r>
          </a:p>
          <a:p>
            <a:r>
              <a:rPr lang="en-US" dirty="0"/>
              <a:t>Pell Recipient: Yes</a:t>
            </a:r>
          </a:p>
          <a:p>
            <a:r>
              <a:rPr lang="en-US" dirty="0"/>
              <a:t>High School GPA: 3.30</a:t>
            </a:r>
          </a:p>
        </p:txBody>
      </p:sp>
      <p:sp>
        <p:nvSpPr>
          <p:cNvPr id="7" name="TextBox 6">
            <a:extLst>
              <a:ext uri="{FF2B5EF4-FFF2-40B4-BE49-F238E27FC236}">
                <a16:creationId xmlns:a16="http://schemas.microsoft.com/office/drawing/2014/main" id="{DCD3FACA-9EF7-4173-8466-AF9B99090194}"/>
              </a:ext>
            </a:extLst>
          </p:cNvPr>
          <p:cNvSpPr txBox="1"/>
          <p:nvPr/>
        </p:nvSpPr>
        <p:spPr>
          <a:xfrm>
            <a:off x="4218432" y="688770"/>
            <a:ext cx="3611880" cy="707886"/>
          </a:xfrm>
          <a:prstGeom prst="rect">
            <a:avLst/>
          </a:prstGeom>
          <a:noFill/>
        </p:spPr>
        <p:txBody>
          <a:bodyPr wrap="square" rtlCol="0">
            <a:spAutoFit/>
          </a:bodyPr>
          <a:lstStyle/>
          <a:p>
            <a:pPr algn="ctr"/>
            <a:r>
              <a:rPr lang="en-US" sz="2000" b="1" dirty="0"/>
              <a:t>Student B</a:t>
            </a:r>
          </a:p>
          <a:p>
            <a:pPr algn="ctr"/>
            <a:r>
              <a:rPr lang="en-US" sz="2000" b="1" dirty="0"/>
              <a:t>Control/Non-Participant</a:t>
            </a:r>
          </a:p>
        </p:txBody>
      </p:sp>
      <p:pic>
        <p:nvPicPr>
          <p:cNvPr id="8" name="Graphic 7" descr="School boy">
            <a:extLst>
              <a:ext uri="{FF2B5EF4-FFF2-40B4-BE49-F238E27FC236}">
                <a16:creationId xmlns:a16="http://schemas.microsoft.com/office/drawing/2014/main" id="{3B0A9812-080B-46EE-A8EF-238146BF010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82440" y="1088874"/>
            <a:ext cx="3413760" cy="3413760"/>
          </a:xfrm>
          <a:prstGeom prst="rect">
            <a:avLst/>
          </a:prstGeom>
        </p:spPr>
      </p:pic>
      <p:sp>
        <p:nvSpPr>
          <p:cNvPr id="9" name="TextBox 8">
            <a:extLst>
              <a:ext uri="{FF2B5EF4-FFF2-40B4-BE49-F238E27FC236}">
                <a16:creationId xmlns:a16="http://schemas.microsoft.com/office/drawing/2014/main" id="{F17AF2C1-9CC2-492A-8859-C924EB03B612}"/>
              </a:ext>
            </a:extLst>
          </p:cNvPr>
          <p:cNvSpPr txBox="1"/>
          <p:nvPr/>
        </p:nvSpPr>
        <p:spPr>
          <a:xfrm>
            <a:off x="4989576" y="4302573"/>
            <a:ext cx="2560320" cy="1200329"/>
          </a:xfrm>
          <a:prstGeom prst="rect">
            <a:avLst/>
          </a:prstGeom>
          <a:noFill/>
        </p:spPr>
        <p:txBody>
          <a:bodyPr wrap="square" rtlCol="0">
            <a:spAutoFit/>
          </a:bodyPr>
          <a:lstStyle/>
          <a:p>
            <a:r>
              <a:rPr lang="en-US" dirty="0"/>
              <a:t>Gender: Male</a:t>
            </a:r>
          </a:p>
          <a:p>
            <a:r>
              <a:rPr lang="en-US" dirty="0"/>
              <a:t>Ethnicity/Race: Hispanic</a:t>
            </a:r>
          </a:p>
          <a:p>
            <a:r>
              <a:rPr lang="en-US" dirty="0"/>
              <a:t>Pell Recipient: Yes</a:t>
            </a:r>
          </a:p>
          <a:p>
            <a:r>
              <a:rPr lang="en-US" dirty="0"/>
              <a:t>High School GPA: 3.33</a:t>
            </a:r>
          </a:p>
        </p:txBody>
      </p:sp>
      <p:sp>
        <p:nvSpPr>
          <p:cNvPr id="10" name="TextBox 9">
            <a:extLst>
              <a:ext uri="{FF2B5EF4-FFF2-40B4-BE49-F238E27FC236}">
                <a16:creationId xmlns:a16="http://schemas.microsoft.com/office/drawing/2014/main" id="{79DF52C2-37B9-4C86-B230-F39A9F689041}"/>
              </a:ext>
            </a:extLst>
          </p:cNvPr>
          <p:cNvSpPr txBox="1"/>
          <p:nvPr/>
        </p:nvSpPr>
        <p:spPr>
          <a:xfrm>
            <a:off x="8497824" y="688770"/>
            <a:ext cx="3611880" cy="707886"/>
          </a:xfrm>
          <a:prstGeom prst="rect">
            <a:avLst/>
          </a:prstGeom>
          <a:noFill/>
        </p:spPr>
        <p:txBody>
          <a:bodyPr wrap="square" rtlCol="0">
            <a:spAutoFit/>
          </a:bodyPr>
          <a:lstStyle/>
          <a:p>
            <a:pPr algn="ctr"/>
            <a:r>
              <a:rPr lang="en-US" sz="2000" b="1" dirty="0"/>
              <a:t>Student C</a:t>
            </a:r>
          </a:p>
          <a:p>
            <a:pPr algn="ctr"/>
            <a:r>
              <a:rPr lang="en-US" sz="2000" b="1" dirty="0"/>
              <a:t>Control/Non-Participant</a:t>
            </a:r>
          </a:p>
        </p:txBody>
      </p:sp>
      <p:pic>
        <p:nvPicPr>
          <p:cNvPr id="11" name="Graphic 10" descr="School boy">
            <a:extLst>
              <a:ext uri="{FF2B5EF4-FFF2-40B4-BE49-F238E27FC236}">
                <a16:creationId xmlns:a16="http://schemas.microsoft.com/office/drawing/2014/main" id="{B7071E3A-F0A9-41DC-8990-0758DF27E58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89264" y="1088874"/>
            <a:ext cx="3413760" cy="3413760"/>
          </a:xfrm>
          <a:prstGeom prst="rect">
            <a:avLst/>
          </a:prstGeom>
        </p:spPr>
      </p:pic>
      <p:sp>
        <p:nvSpPr>
          <p:cNvPr id="12" name="TextBox 11">
            <a:extLst>
              <a:ext uri="{FF2B5EF4-FFF2-40B4-BE49-F238E27FC236}">
                <a16:creationId xmlns:a16="http://schemas.microsoft.com/office/drawing/2014/main" id="{A584C963-3717-48E7-9154-92B211CB351D}"/>
              </a:ext>
            </a:extLst>
          </p:cNvPr>
          <p:cNvSpPr txBox="1"/>
          <p:nvPr/>
        </p:nvSpPr>
        <p:spPr>
          <a:xfrm>
            <a:off x="9256776" y="4302572"/>
            <a:ext cx="2560320" cy="1200329"/>
          </a:xfrm>
          <a:prstGeom prst="rect">
            <a:avLst/>
          </a:prstGeom>
          <a:noFill/>
        </p:spPr>
        <p:txBody>
          <a:bodyPr wrap="square" rtlCol="0">
            <a:spAutoFit/>
          </a:bodyPr>
          <a:lstStyle/>
          <a:p>
            <a:r>
              <a:rPr lang="en-US" dirty="0"/>
              <a:t>Gender: Male</a:t>
            </a:r>
          </a:p>
          <a:p>
            <a:r>
              <a:rPr lang="en-US" dirty="0"/>
              <a:t>Ethnicity/Race: White</a:t>
            </a:r>
          </a:p>
          <a:p>
            <a:r>
              <a:rPr lang="en-US" dirty="0"/>
              <a:t>Pell Recipient: No</a:t>
            </a:r>
          </a:p>
          <a:p>
            <a:r>
              <a:rPr lang="en-US" dirty="0"/>
              <a:t>High School GPA: 3.30</a:t>
            </a:r>
          </a:p>
        </p:txBody>
      </p:sp>
      <p:cxnSp>
        <p:nvCxnSpPr>
          <p:cNvPr id="14" name="Straight Arrow Connector 13">
            <a:extLst>
              <a:ext uri="{FF2B5EF4-FFF2-40B4-BE49-F238E27FC236}">
                <a16:creationId xmlns:a16="http://schemas.microsoft.com/office/drawing/2014/main" id="{3CB97CCD-7AA1-45AD-9B24-35C6F7C6ABF8}"/>
              </a:ext>
            </a:extLst>
          </p:cNvPr>
          <p:cNvCxnSpPr/>
          <p:nvPr/>
        </p:nvCxnSpPr>
        <p:spPr>
          <a:xfrm>
            <a:off x="2926080" y="3429000"/>
            <a:ext cx="2063496"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507C2E1-A306-44D7-8A80-89D1C819CE0E}"/>
              </a:ext>
            </a:extLst>
          </p:cNvPr>
          <p:cNvSpPr txBox="1"/>
          <p:nvPr/>
        </p:nvSpPr>
        <p:spPr>
          <a:xfrm>
            <a:off x="3272028" y="2967335"/>
            <a:ext cx="1371600" cy="400110"/>
          </a:xfrm>
          <a:prstGeom prst="rect">
            <a:avLst/>
          </a:prstGeom>
          <a:noFill/>
        </p:spPr>
        <p:txBody>
          <a:bodyPr wrap="square" rtlCol="0">
            <a:spAutoFit/>
          </a:bodyPr>
          <a:lstStyle/>
          <a:p>
            <a:pPr algn="ctr"/>
            <a:r>
              <a:rPr lang="en-US" sz="2000" b="1" dirty="0"/>
              <a:t>Matched</a:t>
            </a:r>
          </a:p>
        </p:txBody>
      </p:sp>
    </p:spTree>
    <p:extLst>
      <p:ext uri="{BB962C8B-B14F-4D97-AF65-F5344CB8AC3E}">
        <p14:creationId xmlns:p14="http://schemas.microsoft.com/office/powerpoint/2010/main" val="1677985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715BA-3ECE-4836-8BDF-6346B9A7F5F9}"/>
              </a:ext>
            </a:extLst>
          </p:cNvPr>
          <p:cNvSpPr>
            <a:spLocks noGrp="1"/>
          </p:cNvSpPr>
          <p:nvPr>
            <p:ph type="title"/>
          </p:nvPr>
        </p:nvSpPr>
        <p:spPr/>
        <p:txBody>
          <a:bodyPr/>
          <a:lstStyle/>
          <a:p>
            <a:r>
              <a:rPr lang="en-US" dirty="0"/>
              <a:t>Why Match in Institutional Research?</a:t>
            </a:r>
          </a:p>
        </p:txBody>
      </p:sp>
      <p:sp>
        <p:nvSpPr>
          <p:cNvPr id="3" name="Rectangle 2">
            <a:extLst>
              <a:ext uri="{FF2B5EF4-FFF2-40B4-BE49-F238E27FC236}">
                <a16:creationId xmlns:a16="http://schemas.microsoft.com/office/drawing/2014/main" id="{D038B9E2-3233-426F-9960-1942E14571B7}"/>
              </a:ext>
            </a:extLst>
          </p:cNvPr>
          <p:cNvSpPr/>
          <p:nvPr/>
        </p:nvSpPr>
        <p:spPr>
          <a:xfrm>
            <a:off x="423672" y="2145026"/>
            <a:ext cx="10933176" cy="3924151"/>
          </a:xfrm>
          <a:prstGeom prst="rect">
            <a:avLst/>
          </a:prstGeom>
        </p:spPr>
        <p:txBody>
          <a:bodyPr wrap="square">
            <a:spAutoFit/>
          </a:bodyPr>
          <a:lstStyle/>
          <a:p>
            <a:pPr marL="342900" lvl="0" indent="-342900" defTabSz="457200">
              <a:spcBef>
                <a:spcPts val="1000"/>
              </a:spcBef>
              <a:buClr>
                <a:schemeClr val="tx1"/>
              </a:buClr>
              <a:buSzPct val="80000"/>
              <a:buFont typeface="Arial" panose="020B0604020202020204" pitchFamily="34" charset="0"/>
              <a:buChar char="•"/>
            </a:pPr>
            <a:r>
              <a:rPr lang="en-US" sz="2800" dirty="0">
                <a:solidFill>
                  <a:prstClr val="white"/>
                </a:solidFill>
                <a:latin typeface="Calibri" panose="020F0502020204030204" pitchFamily="34" charset="0"/>
                <a:ea typeface="+mj-ea"/>
                <a:cs typeface="Calibri" panose="020F0502020204030204" pitchFamily="34" charset="0"/>
              </a:rPr>
              <a:t>Services, programs, and activities on campus that IR offices are tasked to evaluate do not randomly select students for participation. </a:t>
            </a:r>
          </a:p>
          <a:p>
            <a:pPr marL="342900" lvl="0" indent="-342900" defTabSz="457200">
              <a:spcBef>
                <a:spcPts val="1000"/>
              </a:spcBef>
              <a:buClr>
                <a:schemeClr val="tx1"/>
              </a:buClr>
              <a:buSzPct val="80000"/>
              <a:buFont typeface="Arial" panose="020B0604020202020204" pitchFamily="34" charset="0"/>
              <a:buChar char="•"/>
            </a:pPr>
            <a:r>
              <a:rPr lang="en-US" sz="2800" dirty="0">
                <a:solidFill>
                  <a:prstClr val="white"/>
                </a:solidFill>
                <a:latin typeface="Calibri" panose="020F0502020204030204" pitchFamily="34" charset="0"/>
                <a:ea typeface="+mj-ea"/>
                <a:cs typeface="Calibri" panose="020F0502020204030204" pitchFamily="34" charset="0"/>
              </a:rPr>
              <a:t>Space is available for any interested student, or participation is offered to a subpopulation meeting eligibility criteria.</a:t>
            </a:r>
          </a:p>
          <a:p>
            <a:pPr marL="342900" lvl="0" indent="-342900" defTabSz="457200">
              <a:spcBef>
                <a:spcPts val="1000"/>
              </a:spcBef>
              <a:buClr>
                <a:schemeClr val="tx1"/>
              </a:buClr>
              <a:buSzPct val="80000"/>
              <a:buFont typeface="Arial" panose="020B0604020202020204" pitchFamily="34" charset="0"/>
              <a:buChar char="•"/>
            </a:pPr>
            <a:r>
              <a:rPr lang="en-US" sz="2800" dirty="0">
                <a:solidFill>
                  <a:prstClr val="white"/>
                </a:solidFill>
                <a:latin typeface="Calibri" panose="020F0502020204030204" pitchFamily="34" charset="0"/>
                <a:ea typeface="+mj-ea"/>
                <a:cs typeface="Calibri" panose="020F0502020204030204" pitchFamily="34" charset="0"/>
              </a:rPr>
              <a:t>This methodology works well when a target sample is relatively small compared to their comparison group and when differences in other factors (e.g., demographics) are known to impact the outcomes.</a:t>
            </a:r>
          </a:p>
          <a:p>
            <a:pPr marL="342900" lvl="0" indent="-342900" defTabSz="457200">
              <a:spcBef>
                <a:spcPts val="1000"/>
              </a:spcBef>
              <a:buClr>
                <a:schemeClr val="tx1"/>
              </a:buClr>
              <a:buSzPct val="80000"/>
              <a:buFont typeface="Arial" panose="020B0604020202020204" pitchFamily="34" charset="0"/>
              <a:buChar char="•"/>
            </a:pPr>
            <a:r>
              <a:rPr lang="en-US" sz="2800" dirty="0">
                <a:solidFill>
                  <a:prstClr val="white"/>
                </a:solidFill>
                <a:latin typeface="Calibri" panose="020F0502020204030204" pitchFamily="34" charset="0"/>
                <a:ea typeface="+mj-ea"/>
                <a:cs typeface="Calibri" panose="020F0502020204030204" pitchFamily="34" charset="0"/>
              </a:rPr>
              <a:t>The process is easily understood by stakeholders.</a:t>
            </a:r>
            <a:endParaRPr lang="en-US" sz="3200" dirty="0">
              <a:solidFill>
                <a:prstClr val="white"/>
              </a:solidFill>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3589303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715BA-3ECE-4836-8BDF-6346B9A7F5F9}"/>
              </a:ext>
            </a:extLst>
          </p:cNvPr>
          <p:cNvSpPr>
            <a:spLocks noGrp="1"/>
          </p:cNvSpPr>
          <p:nvPr>
            <p:ph type="title"/>
          </p:nvPr>
        </p:nvSpPr>
        <p:spPr>
          <a:xfrm>
            <a:off x="838200" y="365126"/>
            <a:ext cx="10052304" cy="1298782"/>
          </a:xfrm>
        </p:spPr>
        <p:txBody>
          <a:bodyPr/>
          <a:lstStyle/>
          <a:p>
            <a:r>
              <a:rPr lang="en-US" dirty="0"/>
              <a:t>Course Grade Comparisons for SI vs non-SI Students</a:t>
            </a:r>
          </a:p>
        </p:txBody>
      </p:sp>
      <p:pic>
        <p:nvPicPr>
          <p:cNvPr id="4" name="Picture 3">
            <a:extLst>
              <a:ext uri="{FF2B5EF4-FFF2-40B4-BE49-F238E27FC236}">
                <a16:creationId xmlns:a16="http://schemas.microsoft.com/office/drawing/2014/main" id="{E1FFF490-E1B3-4E60-9544-8B088AEA9602}"/>
              </a:ext>
            </a:extLst>
          </p:cNvPr>
          <p:cNvPicPr>
            <a:picLocks noChangeAspect="1"/>
          </p:cNvPicPr>
          <p:nvPr/>
        </p:nvPicPr>
        <p:blipFill>
          <a:blip r:embed="rId2"/>
          <a:stretch>
            <a:fillRect/>
          </a:stretch>
        </p:blipFill>
        <p:spPr>
          <a:xfrm>
            <a:off x="719328" y="1546980"/>
            <a:ext cx="4181856" cy="5109852"/>
          </a:xfrm>
          <a:prstGeom prst="rect">
            <a:avLst/>
          </a:prstGeom>
        </p:spPr>
      </p:pic>
      <p:sp>
        <p:nvSpPr>
          <p:cNvPr id="5" name="TextBox 4">
            <a:extLst>
              <a:ext uri="{FF2B5EF4-FFF2-40B4-BE49-F238E27FC236}">
                <a16:creationId xmlns:a16="http://schemas.microsoft.com/office/drawing/2014/main" id="{D77DC021-1818-4AFF-8F2F-9184B20A44F2}"/>
              </a:ext>
            </a:extLst>
          </p:cNvPr>
          <p:cNvSpPr txBox="1"/>
          <p:nvPr/>
        </p:nvSpPr>
        <p:spPr>
          <a:xfrm>
            <a:off x="5632704" y="1663908"/>
            <a:ext cx="4846320" cy="3170099"/>
          </a:xfrm>
          <a:prstGeom prst="rect">
            <a:avLst/>
          </a:prstGeom>
          <a:noFill/>
        </p:spPr>
        <p:txBody>
          <a:bodyPr wrap="square" rtlCol="0">
            <a:spAutoFit/>
          </a:bodyPr>
          <a:lstStyle/>
          <a:p>
            <a:r>
              <a:rPr lang="en-US" sz="2000" dirty="0"/>
              <a:t>SI and non-SI students were matched on:</a:t>
            </a:r>
          </a:p>
          <a:p>
            <a:pPr marL="285750" indent="-285750">
              <a:buFont typeface="Arial" panose="020B0604020202020204" pitchFamily="34" charset="0"/>
              <a:buChar char="•"/>
            </a:pPr>
            <a:r>
              <a:rPr lang="en-US" dirty="0"/>
              <a:t>Course</a:t>
            </a:r>
          </a:p>
          <a:p>
            <a:pPr marL="285750" indent="-285750">
              <a:buFont typeface="Arial" panose="020B0604020202020204" pitchFamily="34" charset="0"/>
              <a:buChar char="•"/>
            </a:pPr>
            <a:r>
              <a:rPr lang="en-US" dirty="0"/>
              <a:t>Sex</a:t>
            </a:r>
          </a:p>
          <a:p>
            <a:pPr marL="285750" indent="-285750">
              <a:buFont typeface="Arial" panose="020B0604020202020204" pitchFamily="34" charset="0"/>
              <a:buChar char="•"/>
            </a:pPr>
            <a:r>
              <a:rPr lang="en-US" dirty="0"/>
              <a:t>Ethnicity</a:t>
            </a:r>
          </a:p>
          <a:p>
            <a:pPr marL="285750" indent="-285750">
              <a:buFont typeface="Arial" panose="020B0604020202020204" pitchFamily="34" charset="0"/>
              <a:buChar char="•"/>
            </a:pPr>
            <a:r>
              <a:rPr lang="en-US" dirty="0"/>
              <a:t>Student level</a:t>
            </a:r>
          </a:p>
          <a:p>
            <a:pPr marL="285750" indent="-285750">
              <a:buFont typeface="Arial" panose="020B0604020202020204" pitchFamily="34" charset="0"/>
              <a:buChar char="•"/>
            </a:pPr>
            <a:r>
              <a:rPr lang="en-US" dirty="0"/>
              <a:t>Pell status</a:t>
            </a:r>
          </a:p>
          <a:p>
            <a:pPr marL="285750" indent="-285750">
              <a:buFont typeface="Arial" panose="020B0604020202020204" pitchFamily="34" charset="0"/>
              <a:buChar char="•"/>
            </a:pPr>
            <a:r>
              <a:rPr lang="en-US" dirty="0"/>
              <a:t>Cumulative GPA</a:t>
            </a:r>
          </a:p>
          <a:p>
            <a:pPr marL="285750" indent="-285750">
              <a:buFont typeface="Arial" panose="020B0604020202020204" pitchFamily="34" charset="0"/>
              <a:buChar char="•"/>
            </a:pPr>
            <a:r>
              <a:rPr lang="en-US" dirty="0"/>
              <a:t>High school/transfer GPA</a:t>
            </a:r>
          </a:p>
          <a:p>
            <a:pPr marL="285750" indent="-285750">
              <a:buFont typeface="Arial" panose="020B0604020202020204" pitchFamily="34" charset="0"/>
              <a:buChar char="•"/>
            </a:pPr>
            <a:r>
              <a:rPr lang="en-US" dirty="0"/>
              <a:t>Full vs part-time status</a:t>
            </a:r>
          </a:p>
          <a:p>
            <a:pPr marL="285750" indent="-285750">
              <a:buFont typeface="Arial" panose="020B0604020202020204" pitchFamily="34" charset="0"/>
              <a:buChar char="•"/>
            </a:pPr>
            <a:r>
              <a:rPr lang="en-US" dirty="0"/>
              <a:t>Number of course repeats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144473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715BA-3ECE-4836-8BDF-6346B9A7F5F9}"/>
              </a:ext>
            </a:extLst>
          </p:cNvPr>
          <p:cNvSpPr>
            <a:spLocks noGrp="1"/>
          </p:cNvSpPr>
          <p:nvPr>
            <p:ph type="title"/>
          </p:nvPr>
        </p:nvSpPr>
        <p:spPr>
          <a:xfrm>
            <a:off x="1395984" y="99468"/>
            <a:ext cx="10052304" cy="1298782"/>
          </a:xfrm>
        </p:spPr>
        <p:txBody>
          <a:bodyPr/>
          <a:lstStyle/>
          <a:p>
            <a:r>
              <a:rPr lang="en-US" dirty="0"/>
              <a:t>Retention &amp; Graduation Rates: Matched Sample</a:t>
            </a:r>
          </a:p>
        </p:txBody>
      </p:sp>
      <p:pic>
        <p:nvPicPr>
          <p:cNvPr id="3" name="Picture 2">
            <a:extLst>
              <a:ext uri="{FF2B5EF4-FFF2-40B4-BE49-F238E27FC236}">
                <a16:creationId xmlns:a16="http://schemas.microsoft.com/office/drawing/2014/main" id="{CE785D23-B69E-45C3-BEF2-5A0CA11FAA60}"/>
              </a:ext>
            </a:extLst>
          </p:cNvPr>
          <p:cNvPicPr>
            <a:picLocks noChangeAspect="1"/>
          </p:cNvPicPr>
          <p:nvPr/>
        </p:nvPicPr>
        <p:blipFill>
          <a:blip r:embed="rId2"/>
          <a:stretch>
            <a:fillRect/>
          </a:stretch>
        </p:blipFill>
        <p:spPr>
          <a:xfrm>
            <a:off x="4840412" y="5411128"/>
            <a:ext cx="2047875" cy="295275"/>
          </a:xfrm>
          <a:prstGeom prst="rect">
            <a:avLst/>
          </a:prstGeom>
        </p:spPr>
      </p:pic>
      <p:sp>
        <p:nvSpPr>
          <p:cNvPr id="9" name="Rectangle 8">
            <a:extLst>
              <a:ext uri="{FF2B5EF4-FFF2-40B4-BE49-F238E27FC236}">
                <a16:creationId xmlns:a16="http://schemas.microsoft.com/office/drawing/2014/main" id="{81F751D4-EE2F-4753-9040-D53F524FDA65}"/>
              </a:ext>
            </a:extLst>
          </p:cNvPr>
          <p:cNvSpPr/>
          <p:nvPr/>
        </p:nvSpPr>
        <p:spPr>
          <a:xfrm>
            <a:off x="204216" y="5866616"/>
            <a:ext cx="6096000" cy="923330"/>
          </a:xfrm>
          <a:prstGeom prst="rect">
            <a:avLst/>
          </a:prstGeom>
        </p:spPr>
        <p:txBody>
          <a:bodyPr>
            <a:spAutoFit/>
          </a:bodyPr>
          <a:lstStyle/>
          <a:p>
            <a:r>
              <a:rPr lang="en-US" dirty="0"/>
              <a:t>Note: Group 1 and Group 2 were matched on six variables: cohort, first-generation status, Pell status, URM status, gender, and high school GPA.</a:t>
            </a:r>
          </a:p>
        </p:txBody>
      </p:sp>
      <p:pic>
        <p:nvPicPr>
          <p:cNvPr id="4" name="Picture 3">
            <a:extLst>
              <a:ext uri="{FF2B5EF4-FFF2-40B4-BE49-F238E27FC236}">
                <a16:creationId xmlns:a16="http://schemas.microsoft.com/office/drawing/2014/main" id="{6D9689EB-C41A-48BA-A4B1-A6BC9E047722}"/>
              </a:ext>
            </a:extLst>
          </p:cNvPr>
          <p:cNvPicPr>
            <a:picLocks noChangeAspect="1"/>
          </p:cNvPicPr>
          <p:nvPr/>
        </p:nvPicPr>
        <p:blipFill>
          <a:blip r:embed="rId3"/>
          <a:stretch>
            <a:fillRect/>
          </a:stretch>
        </p:blipFill>
        <p:spPr>
          <a:xfrm>
            <a:off x="342995" y="1284454"/>
            <a:ext cx="11506010" cy="4046567"/>
          </a:xfrm>
          <a:prstGeom prst="rect">
            <a:avLst/>
          </a:prstGeom>
        </p:spPr>
      </p:pic>
    </p:spTree>
    <p:extLst>
      <p:ext uri="{BB962C8B-B14F-4D97-AF65-F5344CB8AC3E}">
        <p14:creationId xmlns:p14="http://schemas.microsoft.com/office/powerpoint/2010/main" val="2854648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CF73F-0E51-4458-93D4-6D0F31AC12C3}"/>
              </a:ext>
            </a:extLst>
          </p:cNvPr>
          <p:cNvSpPr>
            <a:spLocks noGrp="1"/>
          </p:cNvSpPr>
          <p:nvPr>
            <p:ph type="title"/>
          </p:nvPr>
        </p:nvSpPr>
        <p:spPr>
          <a:xfrm>
            <a:off x="3215640" y="209678"/>
            <a:ext cx="9839960" cy="1298782"/>
          </a:xfrm>
        </p:spPr>
        <p:txBody>
          <a:bodyPr/>
          <a:lstStyle/>
          <a:p>
            <a:r>
              <a:rPr lang="en-US" dirty="0"/>
              <a:t>Math Course Match Sample</a:t>
            </a:r>
          </a:p>
        </p:txBody>
      </p:sp>
      <p:pic>
        <p:nvPicPr>
          <p:cNvPr id="4" name="Picture 3">
            <a:extLst>
              <a:ext uri="{FF2B5EF4-FFF2-40B4-BE49-F238E27FC236}">
                <a16:creationId xmlns:a16="http://schemas.microsoft.com/office/drawing/2014/main" id="{AEA67F85-930C-42B0-A5CF-EEEFBDBAE555}"/>
              </a:ext>
            </a:extLst>
          </p:cNvPr>
          <p:cNvPicPr>
            <a:picLocks noChangeAspect="1"/>
          </p:cNvPicPr>
          <p:nvPr/>
        </p:nvPicPr>
        <p:blipFill>
          <a:blip r:embed="rId2"/>
          <a:stretch>
            <a:fillRect/>
          </a:stretch>
        </p:blipFill>
        <p:spPr>
          <a:xfrm>
            <a:off x="1369885" y="1375695"/>
            <a:ext cx="9237384" cy="4106609"/>
          </a:xfrm>
          <a:prstGeom prst="rect">
            <a:avLst/>
          </a:prstGeom>
        </p:spPr>
      </p:pic>
      <p:sp>
        <p:nvSpPr>
          <p:cNvPr id="5" name="Rectangle 4">
            <a:extLst>
              <a:ext uri="{FF2B5EF4-FFF2-40B4-BE49-F238E27FC236}">
                <a16:creationId xmlns:a16="http://schemas.microsoft.com/office/drawing/2014/main" id="{55AA9694-8848-41DB-8662-F40C376BBA64}"/>
              </a:ext>
            </a:extLst>
          </p:cNvPr>
          <p:cNvSpPr/>
          <p:nvPr/>
        </p:nvSpPr>
        <p:spPr>
          <a:xfrm>
            <a:off x="204216" y="5866616"/>
            <a:ext cx="6096000" cy="923330"/>
          </a:xfrm>
          <a:prstGeom prst="rect">
            <a:avLst/>
          </a:prstGeom>
        </p:spPr>
        <p:txBody>
          <a:bodyPr>
            <a:spAutoFit/>
          </a:bodyPr>
          <a:lstStyle/>
          <a:p>
            <a:r>
              <a:rPr lang="en-US" dirty="0"/>
              <a:t>Note: Cohorts were matched on six variables: Pell status, first-generation status, URM status, high school GPA (.15),  SAT math (30), Term unit load (3)</a:t>
            </a:r>
          </a:p>
        </p:txBody>
      </p:sp>
    </p:spTree>
    <p:extLst>
      <p:ext uri="{BB962C8B-B14F-4D97-AF65-F5344CB8AC3E}">
        <p14:creationId xmlns:p14="http://schemas.microsoft.com/office/powerpoint/2010/main" val="3040013315"/>
      </p:ext>
    </p:extLst>
  </p:cSld>
  <p:clrMapOvr>
    <a:masterClrMapping/>
  </p:clrMapOvr>
</p:sld>
</file>

<file path=ppt/theme/theme1.xml><?xml version="1.0" encoding="utf-8"?>
<a:theme xmlns:a="http://schemas.openxmlformats.org/drawingml/2006/main" name="Master Dark">
  <a:themeElements>
    <a:clrScheme name="AIR Forum Virtual 2021">
      <a:dk1>
        <a:srgbClr val="283C91"/>
      </a:dk1>
      <a:lt1>
        <a:srgbClr val="FFFFFF"/>
      </a:lt1>
      <a:dk2>
        <a:srgbClr val="0C2244"/>
      </a:dk2>
      <a:lt2>
        <a:srgbClr val="FFFFFF"/>
      </a:lt2>
      <a:accent1>
        <a:srgbClr val="406FDD"/>
      </a:accent1>
      <a:accent2>
        <a:srgbClr val="59DCE3"/>
      </a:accent2>
      <a:accent3>
        <a:srgbClr val="E5E036"/>
      </a:accent3>
      <a:accent4>
        <a:srgbClr val="DEF8F9"/>
      </a:accent4>
      <a:accent5>
        <a:srgbClr val="E32608"/>
      </a:accent5>
      <a:accent6>
        <a:srgbClr val="1F2F6F"/>
      </a:accent6>
      <a:hlink>
        <a:srgbClr val="59DCE3"/>
      </a:hlink>
      <a:folHlink>
        <a:srgbClr val="59DCE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6DF2D5ED0D9FC49B196C5815FB8A0B5" ma:contentTypeVersion="12" ma:contentTypeDescription="Create a new document." ma:contentTypeScope="" ma:versionID="e971ef6ccc9a689a5528b33dba5a2a79">
  <xsd:schema xmlns:xsd="http://www.w3.org/2001/XMLSchema" xmlns:xs="http://www.w3.org/2001/XMLSchema" xmlns:p="http://schemas.microsoft.com/office/2006/metadata/properties" xmlns:ns3="7401917c-9285-4f7d-8b56-4bad9670a925" xmlns:ns4="10a9d24d-5a46-46b8-83d4-79730817836a" targetNamespace="http://schemas.microsoft.com/office/2006/metadata/properties" ma:root="true" ma:fieldsID="1920abbefc1f9e1862e967a8524c64c7" ns3:_="" ns4:_="">
    <xsd:import namespace="7401917c-9285-4f7d-8b56-4bad9670a925"/>
    <xsd:import namespace="10a9d24d-5a46-46b8-83d4-79730817836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01917c-9285-4f7d-8b56-4bad9670a92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0a9d24d-5a46-46b8-83d4-79730817836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1D40E5-A5CF-4368-82FA-42EFB1CB7CCA}">
  <ds:schemaRefs>
    <ds:schemaRef ds:uri="http://schemas.microsoft.com/sharepoint/v3/contenttype/forms"/>
  </ds:schemaRefs>
</ds:datastoreItem>
</file>

<file path=customXml/itemProps2.xml><?xml version="1.0" encoding="utf-8"?>
<ds:datastoreItem xmlns:ds="http://schemas.openxmlformats.org/officeDocument/2006/customXml" ds:itemID="{EEDDA036-857E-44E9-8142-4FEE41F3CEAD}">
  <ds:schemaRefs>
    <ds:schemaRef ds:uri="http://purl.org/dc/terms/"/>
    <ds:schemaRef ds:uri="http://purl.org/dc/dcmitype/"/>
    <ds:schemaRef ds:uri="http://schemas.microsoft.com/office/2006/metadata/properties"/>
    <ds:schemaRef ds:uri="http://www.w3.org/XML/1998/namespace"/>
    <ds:schemaRef ds:uri="http://schemas.microsoft.com/office/2006/documentManagement/types"/>
    <ds:schemaRef ds:uri="http://purl.org/dc/elements/1.1/"/>
    <ds:schemaRef ds:uri="7401917c-9285-4f7d-8b56-4bad9670a925"/>
    <ds:schemaRef ds:uri="http://schemas.microsoft.com/office/infopath/2007/PartnerControls"/>
    <ds:schemaRef ds:uri="http://schemas.openxmlformats.org/package/2006/metadata/core-properties"/>
    <ds:schemaRef ds:uri="10a9d24d-5a46-46b8-83d4-79730817836a"/>
  </ds:schemaRefs>
</ds:datastoreItem>
</file>

<file path=customXml/itemProps3.xml><?xml version="1.0" encoding="utf-8"?>
<ds:datastoreItem xmlns:ds="http://schemas.openxmlformats.org/officeDocument/2006/customXml" ds:itemID="{BF5FE636-951B-4AD7-B941-B4F3D63EAB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01917c-9285-4f7d-8b56-4bad9670a925"/>
    <ds:schemaRef ds:uri="10a9d24d-5a46-46b8-83d4-7973081783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273</TotalTime>
  <Words>587</Words>
  <Application>Microsoft Office PowerPoint</Application>
  <PresentationFormat>Widescreen</PresentationFormat>
  <Paragraphs>74</Paragraphs>
  <Slides>15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Cambria</vt:lpstr>
      <vt:lpstr>Master Dark</vt:lpstr>
      <vt:lpstr>Apples to Apples: Utilizing Case Control Matching in Institutional Research</vt:lpstr>
      <vt:lpstr>Overview of the Presentation</vt:lpstr>
      <vt:lpstr>About our Campus</vt:lpstr>
      <vt:lpstr>What is a Matched Sample Analysis</vt:lpstr>
      <vt:lpstr>PowerPoint Presentation</vt:lpstr>
      <vt:lpstr>Why Match in Institutional Research?</vt:lpstr>
      <vt:lpstr>Course Grade Comparisons for SI vs non-SI Students</vt:lpstr>
      <vt:lpstr>Retention &amp; Graduation Rates: Matched Sample</vt:lpstr>
      <vt:lpstr>Math Course Match Sample</vt:lpstr>
      <vt:lpstr>Student Groups Match Sample Dashboard</vt:lpstr>
      <vt:lpstr>Stakeholder Feedback</vt:lpstr>
      <vt:lpstr>Case-Control Matching in SPSS Demonstration</vt:lpstr>
      <vt:lpstr>Method 1: Using the dialog box from the menu bar </vt:lpstr>
      <vt:lpstr>Method 2: Using syntax</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 Forum Virtual Presentation</dc:title>
  <dc:subject/>
  <dc:creator>Mariela Monge</dc:creator>
  <cp:keywords/>
  <dc:description/>
  <cp:lastModifiedBy>Tanner Carollo</cp:lastModifiedBy>
  <cp:revision>35</cp:revision>
  <cp:lastPrinted>2020-12-17T21:50:23Z</cp:lastPrinted>
  <dcterms:created xsi:type="dcterms:W3CDTF">2020-03-18T13:48:37Z</dcterms:created>
  <dcterms:modified xsi:type="dcterms:W3CDTF">2021-05-10T19:48:36Z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0x010100D6DF2D5ED0D9FC49B196C5815FB8A0B5</vt:lpwstr>
  </property>
  <property fmtid="{D5CDD505-2E9C-101B-9397-08002B2CF9AE}" pid="3" name="_dlc_DocIdItemGuid">
    <vt:lpwstr>55f39d55-5413-4ae9-bbf1-b1ae7a4ce324</vt:lpwstr>
  </property>
  <property fmtid="{D5CDD505-2E9C-101B-9397-08002B2CF9AE}" pid="4" name="Year">
    <vt:lpwstr/>
  </property>
</Properties>
</file>