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90" r:id="rId2"/>
    <p:sldId id="392" r:id="rId3"/>
    <p:sldId id="394" r:id="rId4"/>
  </p:sldIdLst>
  <p:sldSz cx="9144000" cy="6858000" type="screen4x3"/>
  <p:notesSz cx="7010400" cy="92964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2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488">
          <p15:clr>
            <a:srgbClr val="A4A3A4"/>
          </p15:clr>
        </p15:guide>
        <p15:guide id="2" pos="2880">
          <p15:clr>
            <a:srgbClr val="A4A3A4"/>
          </p15:clr>
        </p15:guide>
        <p15:guide id="3" pos="432">
          <p15:clr>
            <a:srgbClr val="A4A3A4"/>
          </p15:clr>
        </p15:guide>
        <p15:guide id="4" pos="5280">
          <p15:clr>
            <a:srgbClr val="A4A3A4"/>
          </p15:clr>
        </p15:guide>
        <p15:guide id="5" pos="720">
          <p15:clr>
            <a:srgbClr val="A4A3A4"/>
          </p15:clr>
        </p15:guide>
        <p15:guide id="6" pos="9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D1D1D1"/>
    <a:srgbClr val="F4F4F4"/>
    <a:srgbClr val="F7092C"/>
    <a:srgbClr val="7BBE49"/>
    <a:srgbClr val="2A7E41"/>
    <a:srgbClr val="F2D362"/>
    <a:srgbClr val="244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3" autoAdjust="0"/>
    <p:restoredTop sz="96405" autoAdjust="0"/>
  </p:normalViewPr>
  <p:slideViewPr>
    <p:cSldViewPr showGuides="1">
      <p:cViewPr varScale="1">
        <p:scale>
          <a:sx n="110" d="100"/>
          <a:sy n="110" d="100"/>
        </p:scale>
        <p:origin x="1686" y="96"/>
      </p:cViewPr>
      <p:guideLst>
        <p:guide orient="horz" pos="1488"/>
        <p:guide pos="2880"/>
        <p:guide pos="432"/>
        <p:guide pos="5280"/>
        <p:guide pos="720"/>
        <p:guide pos="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44" d="100"/>
          <a:sy n="144" d="100"/>
        </p:scale>
        <p:origin x="-387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7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756FA5F3-902D-2A46-A9CC-2BC535031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2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47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357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3624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3624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47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6_867-Generic_PowerPoint_Layout1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5029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5029200" cy="419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6281435" y="2226971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6229621" y="4223517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6146021" y="381230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_867-Generic_PowerPoint_Layout2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50292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5029200" cy="4191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6281434" y="2226970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6229620" y="4223516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6146019" y="381231"/>
            <a:ext cx="2587752" cy="1737360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2100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16_867-Generic_PowerPoint_BLUEfooter.png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15037"/>
            <a:ext cx="9144000" cy="842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305800" cy="2133600"/>
          </a:xfrm>
        </p:spPr>
        <p:txBody>
          <a:bodyPr/>
          <a:lstStyle/>
          <a:p>
            <a:r>
              <a:rPr lang="en-US" sz="4000" dirty="0"/>
              <a:t>Travel Request and Expense Report Approval Workflow</a:t>
            </a:r>
            <a:br>
              <a:rPr lang="en-US" dirty="0"/>
            </a:br>
            <a:endParaRPr lang="en-US" sz="2800" b="0" i="1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57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 wrap="square" anchor="ctr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 Request Workflow  </a:t>
            </a:r>
            <a:br>
              <a:rPr lang="en-US" dirty="0"/>
            </a:br>
            <a:r>
              <a:rPr lang="en-US" sz="1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Request workflow goes through the below approvers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CCFB55-0F6F-4448-8917-528C9CAD2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95400"/>
            <a:ext cx="4114800" cy="4572000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3A7E3E2-7EA2-4AD9-86E4-B75E53FAF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14800" cy="4572000"/>
          </a:xfrm>
        </p:spPr>
        <p:txBody>
          <a:bodyPr/>
          <a:lstStyle/>
          <a:p>
            <a:r>
              <a:rPr lang="en-US" sz="1400" dirty="0">
                <a:solidFill>
                  <a:schemeClr val="accent1"/>
                </a:solidFill>
              </a:rPr>
              <a:t>Supervisor/Manager Approval </a:t>
            </a:r>
            <a:r>
              <a:rPr lang="en-US" sz="1400" dirty="0"/>
              <a:t>–</a:t>
            </a:r>
            <a:r>
              <a:rPr lang="en-US" sz="1100" dirty="0"/>
              <a:t>This is the employee’s default manager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Budget Approval </a:t>
            </a:r>
            <a:r>
              <a:rPr lang="en-US" sz="1400" dirty="0"/>
              <a:t>– </a:t>
            </a:r>
            <a:r>
              <a:rPr lang="en-US" sz="1100" dirty="0"/>
              <a:t>The budget approver of the department. The user must add the approver on the Request header</a:t>
            </a:r>
          </a:p>
          <a:p>
            <a:r>
              <a:rPr lang="en-US" sz="1400" dirty="0">
                <a:solidFill>
                  <a:schemeClr val="accent1"/>
                </a:solidFill>
              </a:rPr>
              <a:t>Dean or VP Approval </a:t>
            </a:r>
            <a:r>
              <a:rPr lang="en-US" sz="1400" dirty="0"/>
              <a:t>– </a:t>
            </a:r>
            <a:r>
              <a:rPr lang="en-US" sz="1100" dirty="0"/>
              <a:t>The VP or Dean of the department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employee can also add additional approvers by clicking on the Edit option next to Approval Flow and add a comment as well. All these changes can be done, only before the request is submitted. 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note: each approvers have 9 days to approve a Request, otherwise the Request will time out, and the user will have to resubmit the Request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98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Expense Report Workflow</a:t>
            </a:r>
            <a:br>
              <a:rPr lang="en-US" sz="2500" dirty="0"/>
            </a:br>
            <a:r>
              <a:rPr lang="en-US" sz="1200" b="0" dirty="0"/>
              <a:t>The Expense Report goes through the below approvers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50D5F6-6962-4773-9B39-B659AC859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524000"/>
            <a:ext cx="4419600" cy="42672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28E226FE-C2E7-4B6F-AA3E-1242B600A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0600" y="1447800"/>
            <a:ext cx="4038600" cy="4419600"/>
          </a:xfrm>
        </p:spPr>
        <p:txBody>
          <a:bodyPr/>
          <a:lstStyle/>
          <a:p>
            <a:r>
              <a:rPr lang="en-US" sz="1600" dirty="0">
                <a:solidFill>
                  <a:schemeClr val="accent1"/>
                </a:solidFill>
              </a:rPr>
              <a:t>Travel/Supervisor Approval </a:t>
            </a:r>
            <a:r>
              <a:rPr lang="en-US" sz="1600" dirty="0"/>
              <a:t>–</a:t>
            </a:r>
            <a:r>
              <a:rPr lang="en-US" sz="1200" dirty="0"/>
              <a:t>This is the employee’s default manager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Cost Object Approval </a:t>
            </a:r>
            <a:r>
              <a:rPr lang="en-US" sz="1600" dirty="0"/>
              <a:t>– </a:t>
            </a:r>
            <a:r>
              <a:rPr lang="en-US" sz="1200" dirty="0"/>
              <a:t>The budget approver, or the approver listed in DACS for that department. The </a:t>
            </a:r>
            <a:r>
              <a:rPr lang="en-US" sz="1200"/>
              <a:t>user must add </a:t>
            </a:r>
            <a:r>
              <a:rPr lang="en-US" sz="1200" dirty="0"/>
              <a:t>this approver at the Report header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Accounts Payable Review </a:t>
            </a:r>
            <a:r>
              <a:rPr lang="en-US" sz="1600" dirty="0"/>
              <a:t>– </a:t>
            </a:r>
            <a:r>
              <a:rPr lang="en-US" sz="1200" dirty="0"/>
              <a:t>The accounts payable travel processor</a:t>
            </a:r>
          </a:p>
          <a:p>
            <a:pPr marL="0" indent="0">
              <a:buNone/>
            </a:pP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employee can also add additional approvers by clicking on the Edit option next to Approval Flow and add a comment as well. All these changes can be done, only before the request is submitted.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note: each approvers have 9 days to approve a Request, otherwise the Request will time out, and the user will have to resubmit the Request</a:t>
            </a:r>
            <a:endParaRPr lang="en-US" sz="1200" dirty="0">
              <a:solidFill>
                <a:srgbClr val="FF0000"/>
              </a:solidFill>
            </a:endParaRP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873166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5251</TotalTime>
  <Words>257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Webdings</vt:lpstr>
      <vt:lpstr>Blank Presentation</vt:lpstr>
      <vt:lpstr>Travel Request and Expense Report Approval Workflow </vt:lpstr>
      <vt:lpstr>Travel Request Workflow   The Request workflow goes through the below approvers</vt:lpstr>
      <vt:lpstr>Expense Report Workflow The Expense Report goes through the below approvers </vt:lpstr>
    </vt:vector>
  </TitlesOfParts>
  <Company>Public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Affairs</dc:creator>
  <cp:lastModifiedBy>Manorama Sinha</cp:lastModifiedBy>
  <cp:revision>397</cp:revision>
  <cp:lastPrinted>2018-01-23T22:52:57Z</cp:lastPrinted>
  <dcterms:created xsi:type="dcterms:W3CDTF">2014-01-06T17:52:42Z</dcterms:created>
  <dcterms:modified xsi:type="dcterms:W3CDTF">2022-09-26T20:28:16Z</dcterms:modified>
</cp:coreProperties>
</file>