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6" autoAdjust="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08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AEF1BC-9DC2-424B-9248-6B4FB801DBDB}" type="datetimeFigureOut">
              <a:rPr lang="en-US" smtClean="0"/>
              <a:t>9/26/14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A43D04-74DD-8240-A91B-7042AD1A93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83323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EB087-E4C0-B647-8894-61B79965C42E}" type="datetimeFigureOut">
              <a:rPr lang="en-US" smtClean="0"/>
              <a:t>9/26/14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10FA7-213F-F649-86E7-028039EB8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8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B4495-9BC6-B748-8608-8215EC708D42}" type="datetime1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974-5432-7044-ABDE-89ABFAEF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79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3F09E-39D5-544C-9A72-F45E5FFA6F6B}" type="datetime1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974-5432-7044-ABDE-89ABFAEF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94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AF7C9-6C12-0E44-B622-82E1D1E19F7D}" type="datetime1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974-5432-7044-ABDE-89ABFAEF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06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6A684-AD5C-0A4D-B4E6-E285E155F584}" type="datetime1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974-5432-7044-ABDE-89ABFAEF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92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C8B42-9D2D-2C4D-9E44-FCBEF0B9A79F}" type="datetime1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974-5432-7044-ABDE-89ABFAEF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52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AA5-C300-9944-A9F3-FDA9E2D02B81}" type="datetime1">
              <a:rPr lang="en-US" smtClean="0"/>
              <a:t>9/26/14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974-5432-7044-ABDE-89ABFAEF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925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C7DA-B94F-AE48-AFD7-5EB3C4C98599}" type="datetime1">
              <a:rPr lang="en-US" smtClean="0"/>
              <a:t>9/26/14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974-5432-7044-ABDE-89ABFAEF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87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E5A0F3-D968-8F45-AA3F-BC835754E819}" type="datetime1">
              <a:rPr lang="en-US" smtClean="0"/>
              <a:t>9/26/14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974-5432-7044-ABDE-89ABFAEF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02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26470F-0AEF-3641-8082-901FB649A809}" type="datetime1">
              <a:rPr lang="en-US" smtClean="0"/>
              <a:t>9/26/14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974-5432-7044-ABDE-89ABFAEF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19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D93E-392F-884A-88F5-AC861F19D6BD}" type="datetime1">
              <a:rPr lang="en-US" smtClean="0"/>
              <a:t>9/26/14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974-5432-7044-ABDE-89ABFAEF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28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B5A39-EA4A-9649-A05E-E0FBA32255EA}" type="datetime1">
              <a:rPr lang="en-US" smtClean="0"/>
              <a:t>9/26/14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974-5432-7044-ABDE-89ABFAEF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105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890720-84A3-D24A-B7E7-F2133CCBF6F3}" type="datetime1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01974-5432-7044-ABDE-89ABFAEF38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36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58875"/>
            <a:ext cx="7772400" cy="2441575"/>
          </a:xfrm>
          <a:ln w="76200" cmpd="sng">
            <a:solidFill>
              <a:schemeClr val="tx1"/>
            </a:solidFill>
          </a:ln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ple Casual"/>
                <a:cs typeface="Apple Casual"/>
              </a:rPr>
              <a:t>R.A.F.T.S WRITING PROMPTS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pple Casual"/>
              <a:cs typeface="Apple Casu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29075"/>
            <a:ext cx="6400800" cy="1752600"/>
          </a:xfrm>
          <a:ln w="76200" cmpd="sng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88900"/>
            <a:bevelB/>
          </a:sp3d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MINI </a:t>
            </a:r>
            <a:r>
              <a:rPr 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LESSON</a:t>
            </a:r>
          </a:p>
          <a:p>
            <a:r>
              <a:rPr lang="en-US" dirty="0" smtClean="0">
                <a:solidFill>
                  <a:schemeClr val="tx1"/>
                </a:solidFill>
                <a:latin typeface="Apple Casual"/>
                <a:cs typeface="Apple Casual"/>
              </a:rPr>
              <a:t>LIT CENTER</a:t>
            </a:r>
            <a:endParaRPr lang="en-US" dirty="0">
              <a:solidFill>
                <a:schemeClr val="tx1"/>
              </a:solidFill>
              <a:latin typeface="Apple Casual"/>
              <a:cs typeface="Apple Casu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974-5432-7044-ABDE-89ABFAEF38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403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pple Casual"/>
                <a:cs typeface="Apple Casual"/>
              </a:rPr>
              <a:t>RAFT STYLE WRITING PROMPTS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0626"/>
            <a:ext cx="8229600" cy="4935538"/>
          </a:xfrm>
          <a:ln w="76200" cmpd="sng">
            <a:solidFill>
              <a:srgbClr val="FF0000"/>
            </a:solidFill>
          </a:ln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Apple Casual"/>
              </a:rPr>
              <a:t>ROLE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latin typeface="Apple Casual"/>
              </a:rPr>
              <a:t>  Point of view taken by writer</a:t>
            </a:r>
          </a:p>
          <a:p>
            <a:pPr marL="0" indent="0">
              <a:buNone/>
            </a:pPr>
            <a:endParaRPr lang="en-US" dirty="0" smtClean="0">
              <a:latin typeface="Apple Casual"/>
            </a:endParaRPr>
          </a:p>
          <a:p>
            <a:r>
              <a:rPr lang="en-US" dirty="0" smtClean="0">
                <a:latin typeface="Apple Casual"/>
                <a:cs typeface="Apple Casual"/>
              </a:rPr>
              <a:t>AUDIENCE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latin typeface="Apple Casual"/>
                <a:cs typeface="Apple Casual"/>
              </a:rPr>
              <a:t>  For whom the writing is								meant  </a:t>
            </a:r>
          </a:p>
          <a:p>
            <a:r>
              <a:rPr lang="en-US" dirty="0" smtClean="0">
                <a:latin typeface="Apple Casual"/>
                <a:cs typeface="Apple Casual"/>
              </a:rPr>
              <a:t>FORMAT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latin typeface="Apple Casual"/>
                <a:cs typeface="Apple Casual"/>
              </a:rPr>
              <a:t>  Story, letter, persuasive piece, 								essay, etc. </a:t>
            </a:r>
          </a:p>
          <a:p>
            <a:r>
              <a:rPr lang="en-US" dirty="0" smtClean="0">
                <a:latin typeface="Apple Casual"/>
                <a:cs typeface="Apple Casual"/>
              </a:rPr>
              <a:t>TOPIC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latin typeface="Apple Casual"/>
                <a:cs typeface="Apple Casual"/>
              </a:rPr>
              <a:t>  Specific focus, topic</a:t>
            </a:r>
          </a:p>
          <a:p>
            <a:pPr marL="0" indent="0">
              <a:buNone/>
            </a:pPr>
            <a:endParaRPr lang="en-US" dirty="0" smtClean="0">
              <a:latin typeface="Apple Casual"/>
              <a:cs typeface="Apple Casual"/>
            </a:endParaRPr>
          </a:p>
          <a:p>
            <a:r>
              <a:rPr lang="en-US" dirty="0" smtClean="0">
                <a:latin typeface="Apple Casual"/>
                <a:cs typeface="Apple Casual"/>
              </a:rPr>
              <a:t>STRONG VERB </a:t>
            </a:r>
            <a:r>
              <a:rPr lang="en-US" dirty="0" smtClean="0">
                <a:latin typeface="Wingdings"/>
                <a:ea typeface="Wingdings"/>
                <a:cs typeface="Wingdings"/>
                <a:sym typeface="Wingdings"/>
              </a:rPr>
              <a:t></a:t>
            </a:r>
            <a:r>
              <a:rPr lang="en-US" dirty="0" smtClean="0">
                <a:latin typeface="Apple Casual"/>
                <a:cs typeface="Apple Casual"/>
              </a:rPr>
              <a:t>   Powerful word choices</a:t>
            </a:r>
            <a:endParaRPr lang="en-US" dirty="0">
              <a:latin typeface="Apple Casual"/>
              <a:cs typeface="Apple Casual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857250" y="2063750"/>
            <a:ext cx="747712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62000" y="3238500"/>
            <a:ext cx="7572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62000" y="4206875"/>
            <a:ext cx="7572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62000" y="5175250"/>
            <a:ext cx="75723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974-5432-7044-ABDE-89ABFAEF38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25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9251"/>
            <a:ext cx="7772400" cy="825499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pple Casual"/>
                <a:cs typeface="Apple Casual"/>
              </a:rPr>
              <a:t>TOUGH BORIS</a:t>
            </a:r>
            <a:b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pple Casual"/>
                <a:cs typeface="Apple Casual"/>
              </a:rPr>
            </a:b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pple Casual"/>
                <a:cs typeface="Apple Casual"/>
              </a:rPr>
              <a:t>MEM FOX</a:t>
            </a:r>
            <a:endParaRPr lang="en-US" dirty="0">
              <a:latin typeface="Apple Casual"/>
              <a:cs typeface="Apple Casu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63750" y="1333500"/>
            <a:ext cx="4953000" cy="43053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0" y="1333500"/>
            <a:ext cx="4953000" cy="4826000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974-5432-7044-ABDE-89ABFAEF38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713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528261"/>
              </p:ext>
            </p:extLst>
          </p:nvPr>
        </p:nvGraphicFramePr>
        <p:xfrm>
          <a:off x="857251" y="190500"/>
          <a:ext cx="7381874" cy="644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Document" r:id="rId4" imgW="6997700" imgH="7810500" progId="Word.Document.12">
                  <p:embed/>
                </p:oleObj>
              </mc:Choice>
              <mc:Fallback>
                <p:oleObj name="Document" r:id="rId4" imgW="6997700" imgH="781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57251" y="190500"/>
                        <a:ext cx="7381874" cy="6445250"/>
                      </a:xfrm>
                      <a:prstGeom prst="rect">
                        <a:avLst/>
                      </a:prstGeom>
                      <a:ln w="7620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974-5432-7044-ABDE-89ABFAEF38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628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72025738"/>
              </p:ext>
            </p:extLst>
          </p:nvPr>
        </p:nvGraphicFramePr>
        <p:xfrm>
          <a:off x="457200" y="428625"/>
          <a:ext cx="8229600" cy="484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/>
                <a:gridCol w="1645920"/>
                <a:gridCol w="164592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Apple Casual"/>
                        <a:cs typeface="Apple Casual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ROLE</a:t>
                      </a:r>
                      <a:endParaRPr lang="en-US" sz="2400" dirty="0">
                        <a:solidFill>
                          <a:schemeClr val="tx1"/>
                        </a:solidFill>
                        <a:latin typeface="Apple Casual"/>
                        <a:cs typeface="Apple Casual"/>
                      </a:endParaRPr>
                    </a:p>
                  </a:txBody>
                  <a:tcPr>
                    <a:lnL w="762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Apple Casual"/>
                        <a:cs typeface="Apple Casual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AUDIENCE</a:t>
                      </a:r>
                      <a:endParaRPr lang="en-US" sz="2400" dirty="0">
                        <a:solidFill>
                          <a:schemeClr val="tx1"/>
                        </a:solidFill>
                        <a:latin typeface="Apple Casual"/>
                        <a:cs typeface="Apple Casu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Apple Casual"/>
                        <a:cs typeface="Apple Casual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FORMAT</a:t>
                      </a:r>
                      <a:endParaRPr lang="en-US" sz="2400" dirty="0">
                        <a:solidFill>
                          <a:schemeClr val="tx1"/>
                        </a:solidFill>
                        <a:latin typeface="Apple Casual"/>
                        <a:cs typeface="Apple Casu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Apple Casual"/>
                        <a:cs typeface="Apple Casual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TOPIC</a:t>
                      </a:r>
                      <a:endParaRPr lang="en-US" sz="2400" dirty="0">
                        <a:solidFill>
                          <a:schemeClr val="tx1"/>
                        </a:solidFill>
                        <a:latin typeface="Apple Casual"/>
                        <a:cs typeface="Apple Casu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STRONG VERB CHOICE</a:t>
                      </a:r>
                      <a:endParaRPr lang="en-US" sz="2400" dirty="0">
                        <a:solidFill>
                          <a:schemeClr val="tx1"/>
                        </a:solidFill>
                        <a:latin typeface="Apple Casual"/>
                        <a:cs typeface="Apple Casu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pple Casual"/>
                        </a:rPr>
                        <a:t>Boris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pple Casual"/>
                        </a:rPr>
                        <a:t> von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pple Casual"/>
                        </a:rPr>
                        <a:t>der </a:t>
                      </a:r>
                      <a:r>
                        <a:rPr lang="en-US" sz="2400" baseline="0" dirty="0" err="1" smtClean="0">
                          <a:solidFill>
                            <a:schemeClr val="tx1"/>
                          </a:solidFill>
                          <a:latin typeface="Apple Casual"/>
                        </a:rPr>
                        <a:t>Borch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pple Casual"/>
                        </a:rPr>
                        <a:t>,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pple Casual"/>
                        </a:rPr>
                        <a:t>the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pple Casual"/>
                        </a:rPr>
                        <a:t>infamous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pple Casual"/>
                        </a:rPr>
                        <a:t>pirate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pple Casual"/>
                      </a:endParaRPr>
                    </a:p>
                  </a:txBody>
                  <a:tcPr>
                    <a:lnL w="762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Members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of the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pirate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ship’s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crew</a:t>
                      </a:r>
                      <a:endParaRPr lang="en-US" sz="2400" dirty="0">
                        <a:solidFill>
                          <a:schemeClr val="tx1"/>
                        </a:solidFill>
                        <a:latin typeface="Apple Casual"/>
                        <a:cs typeface="Apple Casu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A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speech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pple Casual"/>
                        <a:cs typeface="Apple Casual"/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Argue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 that </a:t>
                      </a:r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the crew should share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their</a:t>
                      </a:r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 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treasure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with the</a:t>
                      </a:r>
                    </a:p>
                    <a:p>
                      <a:pPr algn="ctr"/>
                      <a:r>
                        <a:rPr lang="en-US" sz="2400" baseline="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stow-away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Apple Casual"/>
                        <a:cs typeface="Apple Casual"/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demand</a:t>
                      </a: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Apple Casual"/>
                        <a:cs typeface="Apple Casual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convince</a:t>
                      </a: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Apple Casual"/>
                        <a:cs typeface="Apple Casual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distribute</a:t>
                      </a:r>
                    </a:p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Apple Casual"/>
                        <a:cs typeface="Apple Casual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persuade</a:t>
                      </a:r>
                    </a:p>
                    <a:p>
                      <a:pPr algn="ctr"/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prstClr val="black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  <a:alpha val="9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876" y="3635375"/>
            <a:ext cx="3333749" cy="3032125"/>
          </a:xfrm>
          <a:prstGeom prst="rect">
            <a:avLst/>
          </a:prstGeom>
          <a:ln w="76200" cmpd="sng">
            <a:solidFill>
              <a:srgbClr val="FF0000"/>
            </a:solidFill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401974-5432-7044-ABDE-89ABFAEF38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925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333333"/>
                </a:solidFill>
                <a:latin typeface="ArialMT"/>
              </a:rPr>
              <a:t/>
            </a:r>
            <a:br>
              <a:rPr lang="en-US" dirty="0">
                <a:solidFill>
                  <a:srgbClr val="333333"/>
                </a:solidFill>
                <a:latin typeface="ArialMT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65992" r="-65992"/>
          <a:stretch>
            <a:fillRect/>
          </a:stretch>
        </p:blipFill>
        <p:spPr>
          <a:xfrm>
            <a:off x="238126" y="385764"/>
            <a:ext cx="8636000" cy="5138736"/>
          </a:xfrm>
          <a:solidFill>
            <a:schemeClr val="accent3">
              <a:lumMod val="60000"/>
              <a:lumOff val="40000"/>
            </a:schemeClr>
          </a:solidFill>
          <a:ln w="76200" cmpd="sng"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238251" y="5667376"/>
            <a:ext cx="5969000" cy="1054100"/>
          </a:xfrm>
          <a:ln w="57150" cmpd="sng">
            <a:solidFill>
              <a:srgbClr val="FF0000"/>
            </a:solidFill>
          </a:ln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ple Casual"/>
                <a:cs typeface="Apple Casual"/>
              </a:rPr>
              <a:t>Gary 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ple Casual"/>
                <a:cs typeface="Apple Casual"/>
              </a:rPr>
              <a:t>Paulsen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ple Casual"/>
                <a:cs typeface="Apple Casual"/>
              </a:rPr>
              <a:t>’s</a:t>
            </a:r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ple Casual"/>
                <a:cs typeface="Apple Casual"/>
              </a:rPr>
              <a:t> </a:t>
            </a:r>
            <a:r>
              <a:rPr lang="en-US" sz="3200" b="1" i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ple Casual"/>
                <a:cs typeface="Apple Casual"/>
              </a:rPr>
              <a:t> HATCHET</a:t>
            </a:r>
            <a:endParaRPr lang="en-US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pple Casual"/>
              <a:cs typeface="Apple Casual"/>
            </a:endParaRPr>
          </a:p>
          <a:p>
            <a:pPr algn="ctr"/>
            <a:r>
              <a:rPr lang="en-US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pple Casual"/>
                <a:cs typeface="Apple Casual"/>
              </a:rPr>
              <a:t>  Sample RAFTS Prompt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pple Casual"/>
              <a:cs typeface="Apple Casual"/>
            </a:endParaRPr>
          </a:p>
        </p:txBody>
      </p:sp>
    </p:spTree>
    <p:extLst>
      <p:ext uri="{BB962C8B-B14F-4D97-AF65-F5344CB8AC3E}">
        <p14:creationId xmlns:p14="http://schemas.microsoft.com/office/powerpoint/2010/main" val="2431706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8908421"/>
              </p:ext>
            </p:extLst>
          </p:nvPr>
        </p:nvGraphicFramePr>
        <p:xfrm>
          <a:off x="457200" y="206375"/>
          <a:ext cx="8229600" cy="54863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/>
                <a:gridCol w="1492250"/>
                <a:gridCol w="1616710"/>
                <a:gridCol w="1645920"/>
                <a:gridCol w="164592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sz="2400" dirty="0" smtClean="0">
                        <a:solidFill>
                          <a:schemeClr val="tx1"/>
                        </a:solidFill>
                        <a:latin typeface="Apple Casual"/>
                        <a:cs typeface="Apple Casual"/>
                      </a:endParaRPr>
                    </a:p>
                    <a:p>
                      <a:pPr algn="ctr"/>
                      <a:r>
                        <a:rPr lang="en-US" sz="2800" dirty="0" smtClean="0">
                          <a:solidFill>
                            <a:schemeClr val="tx1"/>
                          </a:solidFill>
                          <a:latin typeface="Apple Casual"/>
                          <a:cs typeface="Apple Casual"/>
                        </a:rPr>
                        <a:t>ROLE</a:t>
                      </a:r>
                      <a:endParaRPr lang="en-US" sz="2800" dirty="0">
                        <a:solidFill>
                          <a:schemeClr val="tx1"/>
                        </a:solidFill>
                        <a:latin typeface="Apple Casual"/>
                        <a:cs typeface="Apple Casu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Apple Casual"/>
                        <a:cs typeface="Apple Casual"/>
                      </a:endParaRPr>
                    </a:p>
                    <a:p>
                      <a:pPr algn="ctr"/>
                      <a:r>
                        <a:rPr lang="en-US" sz="2400" dirty="0" smtClean="0">
                          <a:latin typeface="Apple Casual"/>
                          <a:cs typeface="Apple Casual"/>
                        </a:rPr>
                        <a:t>AUDIENCE</a:t>
                      </a:r>
                      <a:endParaRPr lang="en-US" sz="2400" dirty="0">
                        <a:latin typeface="Apple Casual"/>
                        <a:cs typeface="Apple Casu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Apple Casual"/>
                        <a:cs typeface="Apple Casual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Apple Casual"/>
                          <a:cs typeface="Apple Casual"/>
                        </a:rPr>
                        <a:t>FORMAT</a:t>
                      </a:r>
                      <a:endParaRPr lang="en-US" sz="2800" dirty="0">
                        <a:latin typeface="Apple Casual"/>
                        <a:cs typeface="Apple Casu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 smtClean="0">
                        <a:latin typeface="Apple Casual"/>
                        <a:cs typeface="Apple Casual"/>
                      </a:endParaRPr>
                    </a:p>
                    <a:p>
                      <a:pPr algn="ctr"/>
                      <a:r>
                        <a:rPr lang="en-US" sz="2800" dirty="0" smtClean="0">
                          <a:latin typeface="Apple Casual"/>
                          <a:cs typeface="Apple Casual"/>
                        </a:rPr>
                        <a:t>TOPIC</a:t>
                      </a:r>
                      <a:endParaRPr lang="en-US" sz="2800" dirty="0">
                        <a:latin typeface="Apple Casual"/>
                        <a:cs typeface="Apple Casu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pple Casual"/>
                          <a:cs typeface="Apple Casual"/>
                        </a:rPr>
                        <a:t>STRONG VERB</a:t>
                      </a:r>
                    </a:p>
                    <a:p>
                      <a:pPr algn="ctr"/>
                      <a:r>
                        <a:rPr lang="en-US" sz="2800" dirty="0" smtClean="0">
                          <a:latin typeface="Apple Casual"/>
                          <a:cs typeface="Apple Casual"/>
                        </a:rPr>
                        <a:t>CHOICE</a:t>
                      </a:r>
                      <a:endParaRPr lang="en-US" sz="2800" dirty="0">
                        <a:latin typeface="Apple Casual"/>
                        <a:cs typeface="Apple Casual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Brian Robeson, </a:t>
                      </a:r>
                    </a:p>
                    <a:p>
                      <a:r>
                        <a:rPr lang="en-US" sz="2400" b="1" dirty="0" smtClean="0"/>
                        <a:t>the  protagonist</a:t>
                      </a:r>
                      <a:r>
                        <a:rPr lang="en-US" sz="2400" b="1" baseline="0" dirty="0" smtClean="0"/>
                        <a:t> in</a:t>
                      </a:r>
                    </a:p>
                    <a:p>
                      <a:r>
                        <a:rPr lang="en-US" sz="2400" b="1" u="sng" baseline="0" dirty="0" smtClean="0"/>
                        <a:t>Hatchet</a:t>
                      </a:r>
                      <a:endParaRPr lang="en-US" sz="2400" b="1" u="sn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Brian’s father</a:t>
                      </a:r>
                    </a:p>
                    <a:p>
                      <a:r>
                        <a:rPr lang="en-US" sz="2400" b="1" dirty="0" smtClean="0"/>
                        <a:t>and mother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Persuasive</a:t>
                      </a:r>
                    </a:p>
                    <a:p>
                      <a:r>
                        <a:rPr lang="en-US" sz="2400" b="1" dirty="0" smtClean="0"/>
                        <a:t>letter</a:t>
                      </a:r>
                      <a:endParaRPr lang="en-US" sz="2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Argue</a:t>
                      </a:r>
                      <a:r>
                        <a:rPr lang="en-US" sz="2400" b="1" baseline="0" dirty="0" smtClean="0"/>
                        <a:t> that you have matured over the summer and feel that you should be allowed to begin flying lessons</a:t>
                      </a:r>
                      <a:endParaRPr lang="en-US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 smtClean="0"/>
                        <a:t>convince</a:t>
                      </a:r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persuade</a:t>
                      </a:r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induce</a:t>
                      </a:r>
                    </a:p>
                    <a:p>
                      <a:endParaRPr lang="en-US" sz="2400" b="1" dirty="0" smtClean="0"/>
                    </a:p>
                    <a:p>
                      <a:r>
                        <a:rPr lang="en-US" sz="2400" b="1" dirty="0" smtClean="0"/>
                        <a:t>implore</a:t>
                      </a:r>
                    </a:p>
                    <a:p>
                      <a:endParaRPr lang="en-US" sz="2400" b="1" dirty="0" smtClean="0"/>
                    </a:p>
                    <a:p>
                      <a:endParaRPr lang="en-US" sz="2400" b="1" dirty="0" smtClean="0"/>
                    </a:p>
                    <a:p>
                      <a:endParaRPr lang="en-US" sz="2400" b="1" dirty="0" smtClean="0"/>
                    </a:p>
                    <a:p>
                      <a:endParaRPr lang="en-US" sz="24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1412287"/>
              </p:ext>
            </p:extLst>
          </p:nvPr>
        </p:nvGraphicFramePr>
        <p:xfrm>
          <a:off x="428624" y="174624"/>
          <a:ext cx="8258176" cy="5518149"/>
        </p:xfrm>
        <a:graphic>
          <a:graphicData uri="http://schemas.openxmlformats.org/drawingml/2006/table">
            <a:tbl>
              <a:tblPr/>
              <a:tblGrid>
                <a:gridCol w="8258176"/>
              </a:tblGrid>
              <a:tr h="5518149">
                <a:tc>
                  <a:txBody>
                    <a:bodyPr/>
                    <a:lstStyle/>
                    <a:p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>
                    <a:lnL w="76200" cmpd="sng">
                      <a:solidFill>
                        <a:prstClr val="black"/>
                      </a:solidFill>
                      <a:prstDash val="solid"/>
                    </a:lnL>
                    <a:lnR w="76200" cmpd="sng">
                      <a:solidFill>
                        <a:prstClr val="black"/>
                      </a:solidFill>
                      <a:prstDash val="solid"/>
                    </a:lnR>
                    <a:lnT w="76200" cmpd="sng">
                      <a:solidFill>
                        <a:prstClr val="black"/>
                      </a:solidFill>
                      <a:prstDash val="solid"/>
                    </a:lnT>
                    <a:lnB w="76200" cmpd="sng">
                      <a:solidFill>
                        <a:prstClr val="black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pic>
        <p:nvPicPr>
          <p:cNvPr id="9" name="Content Placeholder 4"/>
          <p:cNvPicPr>
            <a:picLocks noChangeAspect="1"/>
          </p:cNvPicPr>
          <p:nvPr/>
        </p:nvPicPr>
        <p:blipFill>
          <a:blip r:embed="rId2"/>
          <a:srcRect l="-65992" r="-65992"/>
          <a:stretch>
            <a:fillRect/>
          </a:stretch>
        </p:blipFill>
        <p:spPr>
          <a:xfrm>
            <a:off x="746125" y="3063875"/>
            <a:ext cx="5397500" cy="3476625"/>
          </a:xfrm>
          <a:prstGeom prst="rect">
            <a:avLst/>
          </a:prstGeom>
          <a:ln w="28575" cmpd="sng">
            <a:noFill/>
          </a:ln>
        </p:spPr>
      </p:pic>
    </p:spTree>
    <p:extLst>
      <p:ext uri="{BB962C8B-B14F-4D97-AF65-F5344CB8AC3E}">
        <p14:creationId xmlns:p14="http://schemas.microsoft.com/office/powerpoint/2010/main" val="1734300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124</Words>
  <Application>Microsoft Macintosh PowerPoint</Application>
  <PresentationFormat>On-screen Show (4:3)</PresentationFormat>
  <Paragraphs>81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Document</vt:lpstr>
      <vt:lpstr>R.A.F.T.S WRITING PROMPTS</vt:lpstr>
      <vt:lpstr>RAFT STYLE WRITING PROMPTS</vt:lpstr>
      <vt:lpstr>TOUGH BORIS MEM FOX</vt:lpstr>
      <vt:lpstr>PowerPoint Presentation</vt:lpstr>
      <vt:lpstr>PowerPoint Presentation</vt:lpstr>
      <vt:lpstr>  </vt:lpstr>
      <vt:lpstr>PowerPoint Presentation</vt:lpstr>
    </vt:vector>
  </TitlesOfParts>
  <Company>La Bonita California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 Street</dc:creator>
  <cp:lastModifiedBy>Andrea  Street</cp:lastModifiedBy>
  <cp:revision>14</cp:revision>
  <dcterms:created xsi:type="dcterms:W3CDTF">2013-09-08T19:11:53Z</dcterms:created>
  <dcterms:modified xsi:type="dcterms:W3CDTF">2014-09-26T14:51:27Z</dcterms:modified>
</cp:coreProperties>
</file>