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Leadership in Higher Education:</a:t>
            </a:r>
            <a:br>
              <a:rPr lang="en-US" dirty="0"/>
            </a:br>
            <a:r>
              <a:rPr lang="en-US" dirty="0"/>
              <a:t>A Woman’s Perspective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Agenda</a:t>
            </a:r>
          </a:p>
          <a:p>
            <a:r>
              <a:rPr lang="en-US" dirty="0"/>
              <a:t>2:00 – 2:05: Introduction by Dr. Francisca Beer, Associate Dean Office of Academic Equity</a:t>
            </a:r>
          </a:p>
          <a:p>
            <a:r>
              <a:rPr lang="en-US" dirty="0"/>
              <a:t>2:05 – 2:15: Overview of the state of women in higher education, Dr. Victoria Seitz</a:t>
            </a:r>
          </a:p>
          <a:p>
            <a:r>
              <a:rPr lang="en-US" dirty="0"/>
              <a:t>2:15: Introduction of first panelist Dean Jenny </a:t>
            </a:r>
            <a:r>
              <a:rPr lang="en-US" dirty="0" err="1"/>
              <a:t>Darroch</a:t>
            </a:r>
            <a:r>
              <a:rPr lang="en-US" dirty="0"/>
              <a:t>, University of Miami, Ohio</a:t>
            </a:r>
          </a:p>
          <a:p>
            <a:r>
              <a:rPr lang="en-US" dirty="0"/>
              <a:t>2:40: Introduction of second panelist President Mary Papazian, San Jose State University</a:t>
            </a:r>
          </a:p>
          <a:p>
            <a:r>
              <a:rPr lang="en-US" dirty="0"/>
              <a:t>3:00: Introduction of third panelist Dean Astrid </a:t>
            </a:r>
            <a:r>
              <a:rPr lang="en-US" dirty="0" err="1"/>
              <a:t>Sheil</a:t>
            </a:r>
            <a:r>
              <a:rPr lang="en-US" dirty="0"/>
              <a:t>, Shenandoah University</a:t>
            </a:r>
          </a:p>
          <a:p>
            <a:r>
              <a:rPr lang="en-US" dirty="0"/>
              <a:t>3: 20: Q&amp;A</a:t>
            </a:r>
          </a:p>
          <a:p>
            <a:r>
              <a:rPr lang="en-US" dirty="0"/>
              <a:t>3:30: End of event</a:t>
            </a:r>
          </a:p>
        </p:txBody>
      </p:sp>
    </p:spTree>
    <p:extLst>
      <p:ext uri="{BB962C8B-B14F-4D97-AF65-F5344CB8AC3E}">
        <p14:creationId xmlns:p14="http://schemas.microsoft.com/office/powerpoint/2010/main" val="1793280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</TotalTime>
  <Words>98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Garamond</vt:lpstr>
      <vt:lpstr>Organic</vt:lpstr>
      <vt:lpstr>Leadership in Higher Education: A Woman’s Perspective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in Higher Education A Women’s Perspective</dc:title>
  <dc:creator>Victoria Seitz</dc:creator>
  <cp:lastModifiedBy>Victoria Seitz</cp:lastModifiedBy>
  <cp:revision>3</cp:revision>
  <dcterms:created xsi:type="dcterms:W3CDTF">2021-04-08T20:39:38Z</dcterms:created>
  <dcterms:modified xsi:type="dcterms:W3CDTF">2021-04-23T18:27:46Z</dcterms:modified>
</cp:coreProperties>
</file>