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4" r:id="rId5"/>
    <p:sldId id="390" r:id="rId6"/>
    <p:sldId id="257" r:id="rId7"/>
    <p:sldId id="393" r:id="rId8"/>
    <p:sldId id="391" r:id="rId9"/>
    <p:sldId id="396" r:id="rId10"/>
    <p:sldId id="395" r:id="rId11"/>
    <p:sldId id="397" r:id="rId12"/>
    <p:sldId id="266" r:id="rId13"/>
    <p:sldId id="269" r:id="rId14"/>
  </p:sldIdLst>
  <p:sldSz cx="9144000" cy="5143500" type="screen16x9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  <p15:guide id="7" orient="horz" pos="11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66CC"/>
    <a:srgbClr val="D1D1D1"/>
    <a:srgbClr val="F4F4F4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0" autoAdjust="0"/>
    <p:restoredTop sz="96405" autoAdjust="0"/>
  </p:normalViewPr>
  <p:slideViewPr>
    <p:cSldViewPr showGuides="1">
      <p:cViewPr varScale="1">
        <p:scale>
          <a:sx n="91" d="100"/>
          <a:sy n="91" d="100"/>
        </p:scale>
        <p:origin x="492" y="84"/>
      </p:cViewPr>
      <p:guideLst>
        <p:guide orient="horz" pos="1488"/>
        <p:guide pos="2880"/>
        <p:guide pos="432"/>
        <p:guide pos="5280"/>
        <p:guide pos="720"/>
        <p:guide pos="981"/>
        <p:guide orient="horz" pos="1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willea Evans-Carthen" userId="c947acdf-56ed-4288-94bb-fa4095427e92" providerId="ADAL" clId="{F298D13F-8892-4FD8-8C45-686CBB8D0EFA}"/>
    <pc:docChg chg="modSld modNotesMaster modHandout">
      <pc:chgData name="Twillea Evans-Carthen" userId="c947acdf-56ed-4288-94bb-fa4095427e92" providerId="ADAL" clId="{F298D13F-8892-4FD8-8C45-686CBB8D0EFA}" dt="2020-02-05T23:41:26.609" v="26" actId="14100"/>
      <pc:docMkLst>
        <pc:docMk/>
      </pc:docMkLst>
      <pc:sldChg chg="modSp">
        <pc:chgData name="Twillea Evans-Carthen" userId="c947acdf-56ed-4288-94bb-fa4095427e92" providerId="ADAL" clId="{F298D13F-8892-4FD8-8C45-686CBB8D0EFA}" dt="2020-02-05T23:36:28.099" v="5" actId="14100"/>
        <pc:sldMkLst>
          <pc:docMk/>
          <pc:sldMk cId="2023448793" sldId="384"/>
        </pc:sldMkLst>
        <pc:spChg chg="mod">
          <ac:chgData name="Twillea Evans-Carthen" userId="c947acdf-56ed-4288-94bb-fa4095427e92" providerId="ADAL" clId="{F298D13F-8892-4FD8-8C45-686CBB8D0EFA}" dt="2020-02-05T23:36:28.099" v="5" actId="14100"/>
          <ac:spMkLst>
            <pc:docMk/>
            <pc:sldMk cId="2023448793" sldId="384"/>
            <ac:spMk id="2" creationId="{00000000-0000-0000-0000-000000000000}"/>
          </ac:spMkLst>
        </pc:spChg>
        <pc:spChg chg="mod">
          <ac:chgData name="Twillea Evans-Carthen" userId="c947acdf-56ed-4288-94bb-fa4095427e92" providerId="ADAL" clId="{F298D13F-8892-4FD8-8C45-686CBB8D0EFA}" dt="2020-02-05T23:36:19.659" v="3" actId="14100"/>
          <ac:spMkLst>
            <pc:docMk/>
            <pc:sldMk cId="2023448793" sldId="384"/>
            <ac:spMk id="3" creationId="{00000000-0000-0000-0000-000000000000}"/>
          </ac:spMkLst>
        </pc:spChg>
      </pc:sldChg>
      <pc:sldChg chg="addSp delSp modSp">
        <pc:chgData name="Twillea Evans-Carthen" userId="c947acdf-56ed-4288-94bb-fa4095427e92" providerId="ADAL" clId="{F298D13F-8892-4FD8-8C45-686CBB8D0EFA}" dt="2020-02-05T23:41:26.609" v="26" actId="14100"/>
        <pc:sldMkLst>
          <pc:docMk/>
          <pc:sldMk cId="103964576" sldId="390"/>
        </pc:sldMkLst>
        <pc:picChg chg="del">
          <ac:chgData name="Twillea Evans-Carthen" userId="c947acdf-56ed-4288-94bb-fa4095427e92" providerId="ADAL" clId="{F298D13F-8892-4FD8-8C45-686CBB8D0EFA}" dt="2020-02-05T23:36:52.459" v="6"/>
          <ac:picMkLst>
            <pc:docMk/>
            <pc:sldMk cId="103964576" sldId="390"/>
            <ac:picMk id="4" creationId="{00000000-0000-0000-0000-000000000000}"/>
          </ac:picMkLst>
        </pc:picChg>
        <pc:picChg chg="add del mod">
          <ac:chgData name="Twillea Evans-Carthen" userId="c947acdf-56ed-4288-94bb-fa4095427e92" providerId="ADAL" clId="{F298D13F-8892-4FD8-8C45-686CBB8D0EFA}" dt="2020-02-05T23:37:41.629" v="8" actId="931"/>
          <ac:picMkLst>
            <pc:docMk/>
            <pc:sldMk cId="103964576" sldId="390"/>
            <ac:picMk id="6" creationId="{58C591DD-E169-4C9D-BB95-957B89DFF180}"/>
          </ac:picMkLst>
        </pc:picChg>
        <pc:picChg chg="add del mod">
          <ac:chgData name="Twillea Evans-Carthen" userId="c947acdf-56ed-4288-94bb-fa4095427e92" providerId="ADAL" clId="{F298D13F-8892-4FD8-8C45-686CBB8D0EFA}" dt="2020-02-05T23:38:57.729" v="14"/>
          <ac:picMkLst>
            <pc:docMk/>
            <pc:sldMk cId="103964576" sldId="390"/>
            <ac:picMk id="9" creationId="{EDAEDC8F-BE38-4AA2-99A3-1A1DF1FAA7A9}"/>
          </ac:picMkLst>
        </pc:picChg>
        <pc:picChg chg="add del mod">
          <ac:chgData name="Twillea Evans-Carthen" userId="c947acdf-56ed-4288-94bb-fa4095427e92" providerId="ADAL" clId="{F298D13F-8892-4FD8-8C45-686CBB8D0EFA}" dt="2020-02-05T23:39:17.889" v="16" actId="931"/>
          <ac:picMkLst>
            <pc:docMk/>
            <pc:sldMk cId="103964576" sldId="390"/>
            <ac:picMk id="11" creationId="{33DBC7ED-6975-4FCE-8DBD-281756A3C4B5}"/>
          </ac:picMkLst>
        </pc:picChg>
        <pc:picChg chg="add del mod">
          <ac:chgData name="Twillea Evans-Carthen" userId="c947acdf-56ed-4288-94bb-fa4095427e92" providerId="ADAL" clId="{F298D13F-8892-4FD8-8C45-686CBB8D0EFA}" dt="2020-02-05T23:40:08.929" v="20"/>
          <ac:picMkLst>
            <pc:docMk/>
            <pc:sldMk cId="103964576" sldId="390"/>
            <ac:picMk id="13" creationId="{DC8C0E40-BBEF-435A-90FA-B23BD644B8F1}"/>
          </ac:picMkLst>
        </pc:picChg>
        <pc:picChg chg="add mod">
          <ac:chgData name="Twillea Evans-Carthen" userId="c947acdf-56ed-4288-94bb-fa4095427e92" providerId="ADAL" clId="{F298D13F-8892-4FD8-8C45-686CBB8D0EFA}" dt="2020-02-05T23:41:26.609" v="26" actId="14100"/>
          <ac:picMkLst>
            <pc:docMk/>
            <pc:sldMk cId="103964576" sldId="390"/>
            <ac:picMk id="15" creationId="{CBFD786C-5BB1-44F7-A7D8-72C1CE0ADD7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27181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76900" cy="27181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4C0C-82B0-4417-8EEB-1268831851C7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3C87-E95C-4E41-BA6C-1DC39431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-16to9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1"/>
            <a:ext cx="77724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16_867-Generic_PowerPoint-16to9_BLUEfooter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" y="4402836"/>
            <a:ext cx="9144000" cy="740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4" r:id="rId15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carthen@csusb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00350"/>
            <a:ext cx="7772400" cy="1219200"/>
          </a:xfrm>
        </p:spPr>
        <p:txBody>
          <a:bodyPr/>
          <a:lstStyle/>
          <a:p>
            <a:pPr algn="ctr"/>
            <a: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Presenter: Twillea Evans-Carthen</a:t>
            </a:r>
            <a:b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University Ombuds Officer,</a:t>
            </a:r>
            <a:b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Director, Ombuds Services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895350"/>
            <a:ext cx="7656513" cy="17526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“How to Work Effectively from Home: One Size Does Not Fit All”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2385"/>
            <a:ext cx="7543800" cy="85725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7301"/>
            <a:ext cx="7772400" cy="276224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Twillea Evans-Carthen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University Ombuds Officer, Director of Ombuds Services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California State University, San Bernardino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5500 University Parkway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San Bernardino, CA  92407</a:t>
            </a: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tcarthen@csusb.edu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(909) 537-5635</a:t>
            </a:r>
          </a:p>
        </p:txBody>
      </p:sp>
    </p:spTree>
    <p:extLst>
      <p:ext uri="{BB962C8B-B14F-4D97-AF65-F5344CB8AC3E}">
        <p14:creationId xmlns:p14="http://schemas.microsoft.com/office/powerpoint/2010/main" val="36277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_867-Generic_PowerPoint-16to9_WHITEfoot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0615"/>
            <a:ext cx="9144000" cy="7406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09551"/>
            <a:ext cx="7200897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1" y="819150"/>
            <a:ext cx="7543800" cy="3587751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Understanding “Stay-at-Home” Directives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Company Policy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Strategies for Working at Home</a:t>
            </a:r>
          </a:p>
          <a:p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Communication Tips </a:t>
            </a:r>
          </a:p>
          <a:p>
            <a:r>
              <a:rPr 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Exercise Self-Care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40" y="2266950"/>
            <a:ext cx="2906395" cy="18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AD2BF6-AFF3-4086-BD1A-9F732719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Understanding “Stay-at-Home” Directives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9682A5-DBCB-47FE-99A3-F95499C3D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57301"/>
            <a:ext cx="3810000" cy="2686049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Gov. Gavin Newsom ordered Californians to “stay at home effective March 19, 2020.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2022F7-1F73-4BB6-B5E3-40A107D3B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257301"/>
            <a:ext cx="4495800" cy="260984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Mandatory restrictions in the fight against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Coronavirus COVID-19.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Luis Quiles: Stay at home! - Aneddotica Magazine - Collaborative Blog since 2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28950"/>
            <a:ext cx="1098804" cy="14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E6D26B-1E24-4B4B-9295-1BB9BC9A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Review Company Telecommuting Policy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6A6C49-2203-4CB3-86DA-759A4876F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19150"/>
            <a:ext cx="8077200" cy="35051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 descr="Japan launches telework to ease congestion, reform work culture | grendz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072"/>
            <a:ext cx="9144000" cy="35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857250"/>
          </a:xfrm>
        </p:spPr>
        <p:txBody>
          <a:bodyPr/>
          <a:lstStyle/>
          <a:p>
            <a:r>
              <a:rPr lang="en-US" sz="2800" dirty="0" smtClean="0"/>
              <a:t>Strategies for Effectively Working from Home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971550"/>
            <a:ext cx="3810000" cy="3429001"/>
          </a:xfrm>
        </p:spPr>
        <p:txBody>
          <a:bodyPr/>
          <a:lstStyle/>
          <a:p>
            <a:r>
              <a:rPr lang="en-US" sz="2000" dirty="0" smtClean="0"/>
              <a:t>Designate home workspace to set-up office. </a:t>
            </a:r>
          </a:p>
          <a:p>
            <a:r>
              <a:rPr lang="en-US" sz="2000" dirty="0" smtClean="0"/>
              <a:t>Keep to a regular work schedule. </a:t>
            </a:r>
          </a:p>
          <a:p>
            <a:r>
              <a:rPr lang="en-US" sz="2000" dirty="0" smtClean="0"/>
              <a:t>Dress like you are at work.</a:t>
            </a:r>
          </a:p>
          <a:p>
            <a:r>
              <a:rPr lang="en-US" sz="2000" dirty="0"/>
              <a:t>Create a “Things to Do List” to remain productive and hold self-accountable.</a:t>
            </a:r>
          </a:p>
          <a:p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3810000" cy="3429001"/>
          </a:xfrm>
        </p:spPr>
        <p:txBody>
          <a:bodyPr/>
          <a:lstStyle/>
          <a:p>
            <a:r>
              <a:rPr lang="en-US" sz="2000" dirty="0" smtClean="0"/>
              <a:t>Collaborate with colleagues and supervisor via Zoom video conferencing.</a:t>
            </a:r>
          </a:p>
          <a:p>
            <a:r>
              <a:rPr lang="en-US" sz="2000" dirty="0" smtClean="0"/>
              <a:t>Build in time for other commitments.</a:t>
            </a:r>
          </a:p>
          <a:p>
            <a:pPr lvl="1"/>
            <a:r>
              <a:rPr lang="en-US" sz="1600" dirty="0" smtClean="0"/>
              <a:t>Childcare</a:t>
            </a:r>
          </a:p>
          <a:p>
            <a:pPr lvl="1"/>
            <a:r>
              <a:rPr lang="en-US" sz="1600" dirty="0" smtClean="0"/>
              <a:t>Tutor/Emergency Teacher</a:t>
            </a:r>
          </a:p>
          <a:p>
            <a:pPr lvl="1"/>
            <a:r>
              <a:rPr lang="en-US" sz="1600" dirty="0" smtClean="0"/>
              <a:t>Eldercare</a:t>
            </a:r>
          </a:p>
        </p:txBody>
      </p:sp>
    </p:spTree>
    <p:extLst>
      <p:ext uri="{BB962C8B-B14F-4D97-AF65-F5344CB8AC3E}">
        <p14:creationId xmlns:p14="http://schemas.microsoft.com/office/powerpoint/2010/main" val="29465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CA6362-AB8E-466C-8E42-02625A01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Tips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6A8C7A-37B0-4387-9B6C-32AA0BDA3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123951"/>
            <a:ext cx="3810000" cy="30480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Establish Boundaries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Non-verbal Communication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“I” Statements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CBADCC-4C1F-407C-8D8D-CAEE3F61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810000" cy="29718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Remain Calm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Control Tongue and Tone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Confront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situation not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 including kids and parents.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781800" cy="85725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Exercise Self-Care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819150"/>
            <a:ext cx="3886200" cy="3657599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Mind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Music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Breaks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Sleep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Eat Healthy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Drink Water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3810000" cy="3352801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Spirit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Stay connected with others via Zoom videoconferencing, telephone, other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Exercise Self-Control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Self Care Isn't Selfish Signage · Free Stock 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28764"/>
            <a:ext cx="1981200" cy="13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3" name="Content Placeholder 2" descr="Cover Me Q&amp;A: What's your favorite Muppets cover song? - Cover 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43" y="1257300"/>
            <a:ext cx="3752714" cy="1574800"/>
          </a:xfrm>
        </p:spPr>
      </p:pic>
    </p:spTree>
    <p:extLst>
      <p:ext uri="{BB962C8B-B14F-4D97-AF65-F5344CB8AC3E}">
        <p14:creationId xmlns:p14="http://schemas.microsoft.com/office/powerpoint/2010/main" val="5426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C24A07AC4084B994F379A0ED8FA05" ma:contentTypeVersion="13" ma:contentTypeDescription="Create a new document." ma:contentTypeScope="" ma:versionID="bae542205f591f1d3bec5b40e8956aa1">
  <xsd:schema xmlns:xsd="http://www.w3.org/2001/XMLSchema" xmlns:xs="http://www.w3.org/2001/XMLSchema" xmlns:p="http://schemas.microsoft.com/office/2006/metadata/properties" xmlns:ns3="11a019fd-3f4d-458d-8e3a-c76972a883f2" xmlns:ns4="ae8d1721-2451-4a2b-820a-342bbe8b65dd" targetNamespace="http://schemas.microsoft.com/office/2006/metadata/properties" ma:root="true" ma:fieldsID="dee29ca2b6e6f0b8f4cd57001b5ad00d" ns3:_="" ns4:_="">
    <xsd:import namespace="11a019fd-3f4d-458d-8e3a-c76972a883f2"/>
    <xsd:import namespace="ae8d1721-2451-4a2b-820a-342bbe8b65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a019fd-3f4d-458d-8e3a-c76972a8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d1721-2451-4a2b-820a-342bbe8b6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62C6AC-76D0-44AE-BBBB-620432B52C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9C295E-0F2B-4C04-B11F-08F9D6AD8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a019fd-3f4d-458d-8e3a-c76972a883f2"/>
    <ds:schemaRef ds:uri="ae8d1721-2451-4a2b-820a-342bbe8b6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109393-71F1-44E3-99A1-B246D2F4C666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ae8d1721-2451-4a2b-820a-342bbe8b65d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11a019fd-3f4d-458d-8e3a-c76972a883f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Words>236</Words>
  <Application>Microsoft Office PowerPoint</Application>
  <PresentationFormat>On-screen Show (16:9)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Webdings</vt:lpstr>
      <vt:lpstr>Blank Presentation</vt:lpstr>
      <vt:lpstr>Presenter: Twillea Evans-Carthen University Ombuds Officer, Director, Ombuds Services</vt:lpstr>
      <vt:lpstr>PowerPoint Presentation</vt:lpstr>
      <vt:lpstr>Objectives</vt:lpstr>
      <vt:lpstr>Understanding “Stay-at-Home” Directives</vt:lpstr>
      <vt:lpstr>Review Company Telecommuting Policy </vt:lpstr>
      <vt:lpstr>Strategies for Effectively Working from Home</vt:lpstr>
      <vt:lpstr>Communication Tips</vt:lpstr>
      <vt:lpstr>Exercise Self-Care</vt:lpstr>
      <vt:lpstr>Questions</vt:lpstr>
      <vt:lpstr>Contact Information</vt:lpstr>
    </vt:vector>
  </TitlesOfParts>
  <Company>Public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Twillea Evans-Carthen</cp:lastModifiedBy>
  <cp:revision>383</cp:revision>
  <cp:lastPrinted>2020-04-10T22:14:23Z</cp:lastPrinted>
  <dcterms:created xsi:type="dcterms:W3CDTF">2014-01-06T17:52:42Z</dcterms:created>
  <dcterms:modified xsi:type="dcterms:W3CDTF">2020-04-30T22:38:13Z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0x010100F84C24A07AC4084B994F379A0ED8FA05</vt:lpwstr>
  </property>
</Properties>
</file>