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0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1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034C-410A-F249-8BB2-AC83636F90CD}" type="datetimeFigureOut">
              <a:rPr lang="en-US" smtClean="0"/>
              <a:t>9/26/14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4B24-F691-3C46-BBB6-8867E0FC6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45" y="338668"/>
            <a:ext cx="8755021" cy="5858932"/>
          </a:xfrm>
          <a:ln w="76200" cap="rnd" cmpd="sng">
            <a:solidFill>
              <a:srgbClr val="2B12FF"/>
            </a:solidFill>
          </a:ln>
        </p:spPr>
        <p:txBody>
          <a:bodyPr>
            <a:noAutofit/>
          </a:bodyPr>
          <a:lstStyle/>
          <a:p>
            <a:r>
              <a:rPr lang="en-US" sz="6600" dirty="0" smtClean="0">
                <a:latin typeface="Apple Casual"/>
                <a:cs typeface="Apple Casual"/>
              </a:rPr>
              <a:t>        </a:t>
            </a:r>
            <a:br>
              <a:rPr lang="en-US" sz="6600" dirty="0" smtClean="0">
                <a:latin typeface="Apple Casual"/>
                <a:cs typeface="Apple Casual"/>
              </a:rPr>
            </a:br>
            <a:r>
              <a:rPr lang="en-US" sz="6600" dirty="0" smtClean="0">
                <a:latin typeface="Apple Casual"/>
                <a:cs typeface="Apple Casual"/>
              </a:rPr>
              <a:t>Is</a:t>
            </a:r>
            <a:br>
              <a:rPr lang="en-US" sz="6600" dirty="0" smtClean="0">
                <a:latin typeface="Apple Casual"/>
                <a:cs typeface="Apple Casual"/>
              </a:rPr>
            </a:br>
            <a:r>
              <a:rPr lang="en-US" sz="6600" dirty="0">
                <a:latin typeface="Apple Casual"/>
                <a:cs typeface="Apple Casual"/>
              </a:rPr>
              <a:t> </a:t>
            </a:r>
            <a:r>
              <a:rPr lang="en-US" sz="6600" dirty="0" smtClean="0">
                <a:latin typeface="Apple Casual"/>
                <a:cs typeface="Apple Casual"/>
              </a:rPr>
              <a:t>  						     							</a:t>
            </a:r>
            <a:endParaRPr lang="en-US" sz="6600" dirty="0">
              <a:latin typeface="Apple Casual"/>
              <a:cs typeface="Apple Casual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-12464" t="-5456" r="-13912" b="-2846"/>
          <a:stretch/>
        </p:blipFill>
        <p:spPr>
          <a:xfrm rot="20447461">
            <a:off x="609307" y="799245"/>
            <a:ext cx="5103413" cy="45674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11333" y="1151467"/>
            <a:ext cx="3023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ernard MT Condensed"/>
                <a:cs typeface="Bernard MT Condensed"/>
              </a:rPr>
              <a:t>Is</a:t>
            </a:r>
          </a:p>
          <a:p>
            <a:r>
              <a:rPr lang="en-US" sz="4800" dirty="0" smtClean="0">
                <a:latin typeface="Bernard MT Condensed"/>
                <a:cs typeface="Bernard MT Condensed"/>
              </a:rPr>
              <a:t>Teaching</a:t>
            </a:r>
          </a:p>
          <a:p>
            <a:r>
              <a:rPr lang="en-US" sz="4800" dirty="0" smtClean="0">
                <a:latin typeface="Bernard MT Condensed"/>
                <a:cs typeface="Bernard MT Condensed"/>
              </a:rPr>
              <a:t>English</a:t>
            </a:r>
          </a:p>
          <a:p>
            <a:r>
              <a:rPr lang="en-US" sz="4800" dirty="0" smtClean="0">
                <a:latin typeface="Bernard MT Condensed"/>
                <a:cs typeface="Bernard MT Condensed"/>
              </a:rPr>
              <a:t>Rocket</a:t>
            </a:r>
          </a:p>
          <a:p>
            <a:r>
              <a:rPr lang="en-US" sz="4800" dirty="0" smtClean="0">
                <a:latin typeface="Bernard MT Condensed"/>
                <a:cs typeface="Bernard MT Condensed"/>
              </a:rPr>
              <a:t>Science</a:t>
            </a:r>
          </a:p>
          <a:p>
            <a:r>
              <a:rPr lang="en-US" sz="4800" dirty="0">
                <a:latin typeface="Bernard MT Condensed"/>
                <a:cs typeface="Bernard MT Condensed"/>
              </a:rPr>
              <a:t> </a:t>
            </a:r>
            <a:r>
              <a:rPr lang="en-US" sz="4800" dirty="0" smtClean="0">
                <a:latin typeface="Bernard MT Condensed"/>
                <a:cs typeface="Bernard MT Condensed"/>
              </a:rPr>
              <a:t>   ????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924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02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Get out of hand?</a:t>
            </a:r>
            <a:br>
              <a:rPr lang="en-US" dirty="0" smtClean="0">
                <a:latin typeface="Apple Casual"/>
                <a:cs typeface="Apple Casual"/>
              </a:rPr>
            </a:br>
            <a:r>
              <a:rPr lang="en-US" dirty="0" smtClean="0">
                <a:latin typeface="Apple Casual"/>
                <a:cs typeface="Apple Casual"/>
              </a:rPr>
              <a:t>Get the upper hand?</a:t>
            </a:r>
            <a:br>
              <a:rPr lang="en-US" dirty="0" smtClean="0">
                <a:latin typeface="Apple Casual"/>
                <a:cs typeface="Apple Casual"/>
              </a:rPr>
            </a:b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Have a hand in…</a:t>
            </a:r>
          </a:p>
          <a:p>
            <a:r>
              <a:rPr lang="en-US" dirty="0" smtClean="0">
                <a:latin typeface="Apple Casual"/>
                <a:cs typeface="Apple Casual"/>
              </a:rPr>
              <a:t>In good hands…</a:t>
            </a:r>
          </a:p>
          <a:p>
            <a:r>
              <a:rPr lang="en-US" dirty="0" smtClean="0">
                <a:latin typeface="Apple Casual"/>
                <a:cs typeface="Apple Casual"/>
              </a:rPr>
              <a:t>On hand…</a:t>
            </a:r>
          </a:p>
          <a:p>
            <a:r>
              <a:rPr lang="en-US" dirty="0" smtClean="0">
                <a:latin typeface="Apple Casual"/>
                <a:cs typeface="Apple Casual"/>
              </a:rPr>
              <a:t>On the other hand…</a:t>
            </a:r>
          </a:p>
          <a:p>
            <a:r>
              <a:rPr lang="en-US" dirty="0" smtClean="0">
                <a:latin typeface="Apple Casual"/>
                <a:cs typeface="Apple Casual"/>
              </a:rPr>
              <a:t>Try one’s hand…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 me down…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 over…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 it to one…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Hand to hand?</a:t>
            </a:r>
            <a:br>
              <a:rPr lang="en-US" dirty="0" smtClean="0">
                <a:latin typeface="Apple Casual"/>
                <a:cs typeface="Apple Casual"/>
              </a:rPr>
            </a:br>
            <a:r>
              <a:rPr lang="en-US" dirty="0" smtClean="0">
                <a:latin typeface="Apple Casual"/>
                <a:cs typeface="Apple Casual"/>
              </a:rPr>
              <a:t>Hand to mouth?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2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Hands off…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 me down…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 down*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Hands down…*</a:t>
            </a:r>
          </a:p>
          <a:p>
            <a:r>
              <a:rPr lang="en-US" dirty="0" smtClean="0">
                <a:latin typeface="Apple Casual"/>
                <a:cs typeface="Apple Casual"/>
              </a:rPr>
              <a:t>Give a big hand…</a:t>
            </a:r>
          </a:p>
          <a:p>
            <a:r>
              <a:rPr lang="en-US" dirty="0" smtClean="0">
                <a:latin typeface="Apple Casual"/>
                <a:cs typeface="Apple Casual"/>
              </a:rPr>
              <a:t>An old hand…</a:t>
            </a:r>
          </a:p>
          <a:p>
            <a:r>
              <a:rPr lang="en-US" dirty="0" smtClean="0">
                <a:latin typeface="Apple Casual"/>
                <a:cs typeface="Apple Casual"/>
              </a:rPr>
              <a:t>First hand…</a:t>
            </a:r>
          </a:p>
          <a:p>
            <a:r>
              <a:rPr lang="en-US" dirty="0" smtClean="0">
                <a:latin typeface="Apple Casual"/>
                <a:cs typeface="Apple Casual"/>
              </a:rPr>
              <a:t>Hand made…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Or, do you think just “hand”?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1727200" y="1600200"/>
            <a:ext cx="6959600" cy="4525963"/>
          </a:xfrm>
        </p:spPr>
      </p:pic>
    </p:spTree>
    <p:extLst>
      <p:ext uri="{BB962C8B-B14F-4D97-AF65-F5344CB8AC3E}">
        <p14:creationId xmlns:p14="http://schemas.microsoft.com/office/powerpoint/2010/main" val="22264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01308"/>
          </a:xfrm>
          <a:ln w="76200" cap="rnd" cmpd="sng">
            <a:solidFill>
              <a:srgbClr val="2B12FF"/>
            </a:solidFill>
          </a:ln>
        </p:spPr>
        <p:txBody>
          <a:bodyPr>
            <a:noAutofit/>
          </a:bodyPr>
          <a:lstStyle/>
          <a:p>
            <a:r>
              <a:rPr lang="en-US" sz="6600" dirty="0" smtClean="0">
                <a:latin typeface="Apple Casual"/>
                <a:cs typeface="Apple Casual"/>
              </a:rPr>
              <a:t>Is Teaching English Rocket Science ?</a:t>
            </a:r>
            <a:endParaRPr lang="en-US" sz="66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4899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2155"/>
            <a:ext cx="7772400" cy="208894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pple Casual"/>
                <a:cs typeface="Apple Casual"/>
              </a:rPr>
              <a:t>“OUGH”</a:t>
            </a:r>
            <a:endParaRPr lang="en-US" sz="8000" dirty="0"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2443"/>
            <a:ext cx="6400800" cy="2924521"/>
          </a:xfrm>
          <a:ln w="76200" cmpd="tri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pple Casual"/>
                <a:cs typeface="Apple Casual"/>
              </a:rPr>
              <a:t>How do you say 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pple Casual"/>
                <a:cs typeface="Apple Casual"/>
              </a:rPr>
              <a:t>“</a:t>
            </a:r>
            <a:r>
              <a:rPr lang="en-US" sz="5400" b="1" dirty="0" err="1" smtClean="0">
                <a:solidFill>
                  <a:schemeClr val="tx1"/>
                </a:solidFill>
                <a:latin typeface="Apple Casual"/>
                <a:cs typeface="Apple Casual"/>
              </a:rPr>
              <a:t>ough</a:t>
            </a:r>
            <a:r>
              <a:rPr lang="en-US" sz="5400" b="1" dirty="0" smtClean="0">
                <a:solidFill>
                  <a:schemeClr val="tx1"/>
                </a:solidFill>
                <a:latin typeface="Apple Casual"/>
                <a:cs typeface="Apple Casual"/>
              </a:rPr>
              <a:t>”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pple Casual"/>
                <a:cs typeface="Apple Casual"/>
              </a:rPr>
              <a:t>?</a:t>
            </a:r>
            <a:endParaRPr lang="en-US" sz="5400" b="1" dirty="0">
              <a:solidFill>
                <a:schemeClr val="tx1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853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tri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“</a:t>
            </a:r>
            <a:r>
              <a:rPr lang="en-US" dirty="0" err="1" smtClean="0">
                <a:latin typeface="Apple Casual"/>
                <a:cs typeface="Apple Casual"/>
              </a:rPr>
              <a:t>Ough</a:t>
            </a:r>
            <a:r>
              <a:rPr lang="en-US" dirty="0" smtClean="0">
                <a:latin typeface="Apple Casual"/>
                <a:cs typeface="Apple Casual"/>
              </a:rPr>
              <a:t>” can be pronounced in eight different ways.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The following sentence contains them all: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sz="4400" dirty="0" smtClean="0">
                <a:latin typeface="Apple Casual"/>
                <a:cs typeface="Apple Casual"/>
              </a:rPr>
              <a:t>A rough-coated, dough-faced ploughman strode through the streets of Scarborough, coughing and hiccoughing thoughtfully.</a:t>
            </a:r>
            <a:endParaRPr lang="en-US" sz="4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2557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Maybe teaching English is rocket science ??????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464" t="-5456" r="-13912" b="-2846"/>
          <a:stretch/>
        </p:blipFill>
        <p:spPr>
          <a:xfrm>
            <a:off x="2523067" y="1417638"/>
            <a:ext cx="4334934" cy="5135562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981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5068"/>
            <a:ext cx="7772400" cy="2387600"/>
          </a:xfrm>
          <a:solidFill>
            <a:schemeClr val="accent3">
              <a:lumMod val="20000"/>
              <a:lumOff val="80000"/>
            </a:schemeClr>
          </a:solidFill>
          <a:ln w="57150" cap="rnd" cmpd="sng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9600" dirty="0" smtClean="0">
                <a:latin typeface="Apple Casual"/>
                <a:cs typeface="Apple Casual"/>
              </a:rPr>
              <a:t>Hand</a:t>
            </a:r>
            <a:endParaRPr lang="en-US" sz="9600" dirty="0"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3352800"/>
            <a:ext cx="7467600" cy="287866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pple Casual"/>
                <a:cs typeface="Apple Casual"/>
              </a:rPr>
              <a:t>How would you teach this?</a:t>
            </a:r>
          </a:p>
          <a:p>
            <a:endParaRPr lang="en-US" sz="4000" dirty="0" smtClean="0">
              <a:solidFill>
                <a:schemeClr val="tx1"/>
              </a:solidFill>
              <a:latin typeface="Apple Casual"/>
              <a:cs typeface="Apple Casual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Apple Casual"/>
                <a:cs typeface="Apple Casual"/>
              </a:rPr>
              <a:t>An Example Of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Apple Casual"/>
                <a:cs typeface="Apple Casual"/>
              </a:rPr>
              <a:t> Word Generalization</a:t>
            </a:r>
          </a:p>
          <a:p>
            <a:endParaRPr lang="en-US" sz="4000" dirty="0" smtClean="0">
              <a:solidFill>
                <a:schemeClr val="tx1"/>
              </a:solidFill>
              <a:latin typeface="Apple Casual"/>
              <a:cs typeface="Apple Casual"/>
            </a:endParaRPr>
          </a:p>
          <a:p>
            <a:endParaRPr lang="en-US" sz="4000" dirty="0">
              <a:solidFill>
                <a:schemeClr val="tx1"/>
              </a:solidFill>
              <a:latin typeface="Apple Casual"/>
              <a:cs typeface="Apple Casual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9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What do you visualize when you see (hear) the word “hand”?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Content Placeholder 3" descr="LS01278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b="1210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606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ple Casual"/>
                <a:cs typeface="Apple Casual"/>
              </a:rPr>
              <a:t>Hand….</a:t>
            </a:r>
            <a:br>
              <a:rPr lang="en-US" dirty="0">
                <a:latin typeface="Apple Casual"/>
                <a:cs typeface="Apple Casual"/>
              </a:rPr>
            </a:br>
            <a:r>
              <a:rPr lang="en-US" dirty="0">
                <a:latin typeface="Apple Casual"/>
                <a:cs typeface="Apple Casual"/>
              </a:rPr>
              <a:t>Do </a:t>
            </a:r>
            <a:r>
              <a:rPr lang="en-US" dirty="0" smtClean="0">
                <a:latin typeface="Apple Casual"/>
                <a:cs typeface="Apple Casual"/>
              </a:rPr>
              <a:t>you think about…..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Apple Casual"/>
              <a:cs typeface="Apple Casual"/>
            </a:endParaRPr>
          </a:p>
          <a:p>
            <a:pPr marL="0" indent="0">
              <a:buNone/>
            </a:pPr>
            <a:r>
              <a:rPr lang="en-US" sz="3600" dirty="0" smtClean="0">
                <a:latin typeface="Apple Casual"/>
                <a:cs typeface="Apple Casual"/>
              </a:rPr>
              <a:t>Assistance?</a:t>
            </a:r>
          </a:p>
          <a:p>
            <a:pPr marL="0" indent="0">
              <a:buNone/>
            </a:pPr>
            <a:r>
              <a:rPr lang="en-US" sz="3600" dirty="0" smtClean="0">
                <a:latin typeface="Apple Casual"/>
                <a:cs typeface="Apple Casual"/>
              </a:rPr>
              <a:t>A person hired to give assistance?</a:t>
            </a:r>
          </a:p>
          <a:p>
            <a:pPr marL="0" indent="0">
              <a:buNone/>
            </a:pPr>
            <a:r>
              <a:rPr lang="en-US" sz="3600" dirty="0" smtClean="0">
                <a:latin typeface="Apple Casual"/>
                <a:cs typeface="Apple Casual"/>
              </a:rPr>
              <a:t>A pledge of betrothal?</a:t>
            </a:r>
          </a:p>
          <a:p>
            <a:pPr marL="0" indent="0">
              <a:buNone/>
            </a:pPr>
            <a:r>
              <a:rPr lang="en-US" sz="3600" dirty="0" smtClean="0">
                <a:latin typeface="Apple Casual"/>
                <a:cs typeface="Apple Casual"/>
              </a:rPr>
              <a:t>To give or pass?</a:t>
            </a:r>
          </a:p>
          <a:p>
            <a:pPr marL="0" indent="0">
              <a:buNone/>
            </a:pPr>
            <a:r>
              <a:rPr lang="en-US" sz="3600" dirty="0" smtClean="0">
                <a:latin typeface="Apple Casual"/>
                <a:cs typeface="Apple Casual"/>
              </a:rPr>
              <a:t>The measurement of a horse’s size?</a:t>
            </a:r>
          </a:p>
          <a:p>
            <a:pPr marL="0" indent="0">
              <a:buNone/>
            </a:pPr>
            <a:endParaRPr lang="en-US" sz="3600" dirty="0" smtClean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0503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Or, do you think of…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An assortment of playing cards held by one player?</a:t>
            </a:r>
          </a:p>
          <a:p>
            <a:endParaRPr lang="en-US" dirty="0" smtClean="0">
              <a:latin typeface="Apple Casual"/>
              <a:cs typeface="Apple Casual"/>
            </a:endParaRPr>
          </a:p>
          <a:p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2" y="3098800"/>
            <a:ext cx="6570135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pple Casual"/>
                <a:cs typeface="Apple Casual"/>
              </a:rPr>
              <a:t>Hands up?</a:t>
            </a:r>
            <a:endParaRPr lang="en-US" sz="4800" dirty="0">
              <a:latin typeface="Apple Casual"/>
              <a:cs typeface="Apple Casu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945" b="11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6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Have one’s hands full…</a:t>
            </a:r>
            <a:br>
              <a:rPr lang="en-US" dirty="0" smtClean="0">
                <a:latin typeface="Apple Casual"/>
                <a:cs typeface="Apple Casual"/>
              </a:rPr>
            </a:br>
            <a:r>
              <a:rPr lang="en-US" dirty="0" smtClean="0">
                <a:latin typeface="Apple Casual"/>
                <a:cs typeface="Apple Casual"/>
              </a:rPr>
              <a:t>A hand full…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668" b="31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03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644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/>
            </a:r>
            <a:br>
              <a:rPr lang="en-US" dirty="0" smtClean="0">
                <a:latin typeface="Apple Casual"/>
                <a:cs typeface="Apple Casual"/>
              </a:rPr>
            </a:br>
            <a:r>
              <a:rPr lang="en-US" sz="5300" dirty="0" smtClean="0">
                <a:latin typeface="Apple Casual"/>
                <a:cs typeface="Apple Casual"/>
              </a:rPr>
              <a:t>To give or pass?</a:t>
            </a:r>
            <a:br>
              <a:rPr lang="en-US" sz="5300" dirty="0" smtClean="0">
                <a:latin typeface="Apple Casual"/>
                <a:cs typeface="Apple Casual"/>
              </a:rPr>
            </a:br>
            <a:r>
              <a:rPr lang="en-US" sz="5300" dirty="0" smtClean="0">
                <a:latin typeface="Apple Casual"/>
                <a:cs typeface="Apple Casual"/>
              </a:rPr>
              <a:t>Hand in…</a:t>
            </a:r>
            <a:br>
              <a:rPr lang="en-US" sz="5300" dirty="0" smtClean="0">
                <a:latin typeface="Apple Casual"/>
                <a:cs typeface="Apple Casual"/>
              </a:rPr>
            </a:br>
            <a:r>
              <a:rPr lang="en-US" sz="5300" dirty="0" smtClean="0">
                <a:latin typeface="Apple Casual"/>
                <a:cs typeface="Apple Casual"/>
              </a:rPr>
              <a:t>Hand out…</a:t>
            </a:r>
            <a:br>
              <a:rPr lang="en-US" sz="5300" dirty="0" smtClean="0">
                <a:latin typeface="Apple Casual"/>
                <a:cs typeface="Apple Casual"/>
              </a:rPr>
            </a:br>
            <a:r>
              <a:rPr lang="en-US" sz="5300" dirty="0" smtClean="0">
                <a:latin typeface="Apple Casual"/>
                <a:cs typeface="Apple Casual"/>
              </a:rPr>
              <a:t>Hand off…</a:t>
            </a:r>
            <a:br>
              <a:rPr lang="en-US" sz="5300" dirty="0" smtClean="0">
                <a:latin typeface="Apple Casual"/>
                <a:cs typeface="Apple Casual"/>
              </a:rPr>
            </a:br>
            <a:r>
              <a:rPr lang="en-US" sz="5300" dirty="0" smtClean="0">
                <a:latin typeface="Apple Casual"/>
                <a:cs typeface="Apple Casual"/>
              </a:rPr>
              <a:t/>
            </a:r>
            <a:br>
              <a:rPr lang="en-US" sz="5300" dirty="0" smtClean="0">
                <a:latin typeface="Apple Casual"/>
                <a:cs typeface="Apple Casual"/>
              </a:rPr>
            </a:br>
            <a:endParaRPr lang="en-US" sz="5300" dirty="0">
              <a:latin typeface="Apple Casual"/>
              <a:cs typeface="Apple Casual"/>
            </a:endParaRPr>
          </a:p>
        </p:txBody>
      </p:sp>
      <p:pic>
        <p:nvPicPr>
          <p:cNvPr id="4" name="Content Placeholder 3" descr="j0149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3048000"/>
            <a:ext cx="8229600" cy="3251200"/>
          </a:xfrm>
        </p:spPr>
      </p:pic>
      <p:sp>
        <p:nvSpPr>
          <p:cNvPr id="5" name="TextBox 4"/>
          <p:cNvSpPr txBox="1"/>
          <p:nvPr/>
        </p:nvSpPr>
        <p:spPr>
          <a:xfrm>
            <a:off x="4301067" y="5317067"/>
            <a:ext cx="3635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pple Casual"/>
                <a:cs typeface="Apple Casual"/>
              </a:rPr>
              <a:t>Hand over?</a:t>
            </a:r>
            <a:endParaRPr lang="en-US" sz="5400" b="1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9749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Hand-over-fist?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Content Placeholder 3" descr="j02893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5" b="31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6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253</Words>
  <Application>Microsoft Macintosh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Is                      </vt:lpstr>
      <vt:lpstr>Hand</vt:lpstr>
      <vt:lpstr>What do you visualize when you see (hear) the word “hand”?</vt:lpstr>
      <vt:lpstr>Hand…. Do you think about…..</vt:lpstr>
      <vt:lpstr>Or, do you think of…</vt:lpstr>
      <vt:lpstr>Hands up?</vt:lpstr>
      <vt:lpstr>Have one’s hands full… A hand full…</vt:lpstr>
      <vt:lpstr> To give or pass? Hand in… Hand out… Hand off…  </vt:lpstr>
      <vt:lpstr>Hand-over-fist?</vt:lpstr>
      <vt:lpstr>Get out of hand? Get the upper hand? </vt:lpstr>
      <vt:lpstr>Hand to hand? Hand to mouth?</vt:lpstr>
      <vt:lpstr>Or, do you think just “hand”?</vt:lpstr>
      <vt:lpstr>Is Teaching English Rocket Science ?</vt:lpstr>
      <vt:lpstr>“OUGH”</vt:lpstr>
      <vt:lpstr>“Ough” can be pronounced in eight different ways.</vt:lpstr>
      <vt:lpstr>Maybe teaching English is rocket science ??????</vt:lpstr>
    </vt:vector>
  </TitlesOfParts>
  <Company>La Bonita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</dc:title>
  <dc:creator>Andrea  Street</dc:creator>
  <cp:lastModifiedBy>Andrea  Street</cp:lastModifiedBy>
  <cp:revision>10</cp:revision>
  <cp:lastPrinted>2013-02-06T21:09:18Z</cp:lastPrinted>
  <dcterms:created xsi:type="dcterms:W3CDTF">2013-02-05T19:02:48Z</dcterms:created>
  <dcterms:modified xsi:type="dcterms:W3CDTF">2014-09-26T15:33:57Z</dcterms:modified>
</cp:coreProperties>
</file>