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Lst>
  <p:notesMasterIdLst>
    <p:notesMasterId r:id="rId32"/>
  </p:notesMasterIdLst>
  <p:sldIdLst>
    <p:sldId id="256" r:id="rId3"/>
    <p:sldId id="257" r:id="rId4"/>
    <p:sldId id="258" r:id="rId5"/>
    <p:sldId id="295" r:id="rId6"/>
    <p:sldId id="262" r:id="rId7"/>
    <p:sldId id="263" r:id="rId8"/>
    <p:sldId id="297" r:id="rId9"/>
    <p:sldId id="270" r:id="rId10"/>
    <p:sldId id="298" r:id="rId11"/>
    <p:sldId id="272" r:id="rId12"/>
    <p:sldId id="273" r:id="rId13"/>
    <p:sldId id="275" r:id="rId14"/>
    <p:sldId id="276" r:id="rId15"/>
    <p:sldId id="300" r:id="rId16"/>
    <p:sldId id="278" r:id="rId17"/>
    <p:sldId id="279" r:id="rId18"/>
    <p:sldId id="280" r:id="rId19"/>
    <p:sldId id="301" r:id="rId20"/>
    <p:sldId id="296" r:id="rId21"/>
    <p:sldId id="281" r:id="rId22"/>
    <p:sldId id="288" r:id="rId23"/>
    <p:sldId id="289" r:id="rId24"/>
    <p:sldId id="282" r:id="rId25"/>
    <p:sldId id="287" r:id="rId26"/>
    <p:sldId id="291" r:id="rId27"/>
    <p:sldId id="299" r:id="rId28"/>
    <p:sldId id="293" r:id="rId29"/>
    <p:sldId id="294" r:id="rId30"/>
    <p:sldId id="283" r:id="rId31"/>
  </p:sldIdLst>
  <p:sldSz cx="9144000" cy="5143500" type="screen16x9"/>
  <p:notesSz cx="6858000" cy="9144000"/>
  <p:embeddedFontLst>
    <p:embeddedFont>
      <p:font typeface="Roboto"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guide id="7" orient="horz" pos="111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6" roundtripDataSignature="AMtx7mhk6Mldd0mKFrNfEYv9d8JGgTl+H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BC9483-A931-4DEB-8E5A-7082445F25E0}">
  <a:tblStyle styleId="{63BC9483-A931-4DEB-8E5A-7082445F25E0}"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9F2"/>
          </a:solidFill>
        </a:fill>
      </a:tcStyle>
    </a:wholeTbl>
    <a:band1H>
      <a:tcTxStyle/>
      <a:tcStyle>
        <a:tcBdr/>
        <a:fill>
          <a:solidFill>
            <a:srgbClr val="CAD0E4"/>
          </a:solidFill>
        </a:fill>
      </a:tcStyle>
    </a:band1H>
    <a:band2H>
      <a:tcTxStyle/>
      <a:tcStyle>
        <a:tcBdr/>
      </a:tcStyle>
    </a:band2H>
    <a:band1V>
      <a:tcTxStyle/>
      <a:tcStyle>
        <a:tcBdr/>
        <a:fill>
          <a:solidFill>
            <a:srgbClr val="CAD0E4"/>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9"/>
  </p:normalViewPr>
  <p:slideViewPr>
    <p:cSldViewPr snapToGrid="0">
      <p:cViewPr varScale="1">
        <p:scale>
          <a:sx n="136" d="100"/>
          <a:sy n="136" d="100"/>
        </p:scale>
        <p:origin x="960" y="184"/>
      </p:cViewPr>
      <p:guideLst>
        <p:guide orient="horz" pos="1488"/>
        <p:guide pos="2880"/>
        <p:guide pos="432"/>
        <p:guide pos="5280"/>
        <p:guide pos="720"/>
        <p:guide pos="981"/>
        <p:guide orient="horz" pos="1116"/>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font" Target="fonts/font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4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r" rtl="0">
              <a:spcBef>
                <a:spcPts val="0"/>
              </a:spcBef>
              <a:spcAft>
                <a:spcPts val="0"/>
              </a:spcAft>
              <a:buSzPts val="1400"/>
              <a:buNone/>
              <a:defRPr sz="1200" b="0" i="0" u="none" strike="noStrike" cap="none">
                <a:solidFill>
                  <a:schemeClr val="lt1"/>
                </a:solidFill>
                <a:latin typeface="Arial"/>
                <a:ea typeface="Arial"/>
                <a:cs typeface="Arial"/>
                <a:sym typeface="Arial"/>
              </a:defRPr>
            </a:lvl2pPr>
            <a:lvl3pPr marR="0" lvl="2" algn="r" rtl="0">
              <a:spcBef>
                <a:spcPts val="0"/>
              </a:spcBef>
              <a:spcAft>
                <a:spcPts val="0"/>
              </a:spcAft>
              <a:buSzPts val="1400"/>
              <a:buNone/>
              <a:defRPr sz="1200" b="0" i="0" u="none" strike="noStrike" cap="none">
                <a:solidFill>
                  <a:schemeClr val="lt1"/>
                </a:solidFill>
                <a:latin typeface="Arial"/>
                <a:ea typeface="Arial"/>
                <a:cs typeface="Arial"/>
                <a:sym typeface="Arial"/>
              </a:defRPr>
            </a:lvl3pPr>
            <a:lvl4pPr marR="0" lvl="3" algn="r" rtl="0">
              <a:spcBef>
                <a:spcPts val="0"/>
              </a:spcBef>
              <a:spcAft>
                <a:spcPts val="0"/>
              </a:spcAft>
              <a:buSzPts val="1400"/>
              <a:buNone/>
              <a:defRPr sz="1200" b="0" i="0" u="none" strike="noStrike" cap="none">
                <a:solidFill>
                  <a:schemeClr val="lt1"/>
                </a:solidFill>
                <a:latin typeface="Arial"/>
                <a:ea typeface="Arial"/>
                <a:cs typeface="Arial"/>
                <a:sym typeface="Arial"/>
              </a:defRPr>
            </a:lvl4pPr>
            <a:lvl5pPr marR="0" lvl="4" algn="r" rtl="0">
              <a:spcBef>
                <a:spcPts val="0"/>
              </a:spcBef>
              <a:spcAft>
                <a:spcPts val="0"/>
              </a:spcAft>
              <a:buSzPts val="1400"/>
              <a:buNone/>
              <a:defRPr sz="12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2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2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2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200" b="0" i="0" u="none" strike="noStrike" cap="none">
                <a:solidFill>
                  <a:schemeClr val="lt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r" rtl="0">
              <a:spcBef>
                <a:spcPts val="0"/>
              </a:spcBef>
              <a:spcAft>
                <a:spcPts val="0"/>
              </a:spcAft>
              <a:buSzPts val="1400"/>
              <a:buNone/>
              <a:defRPr sz="1200" b="0" i="0" u="none" strike="noStrike" cap="none">
                <a:solidFill>
                  <a:schemeClr val="lt1"/>
                </a:solidFill>
                <a:latin typeface="Arial"/>
                <a:ea typeface="Arial"/>
                <a:cs typeface="Arial"/>
                <a:sym typeface="Arial"/>
              </a:defRPr>
            </a:lvl2pPr>
            <a:lvl3pPr marR="0" lvl="2" algn="r" rtl="0">
              <a:spcBef>
                <a:spcPts val="0"/>
              </a:spcBef>
              <a:spcAft>
                <a:spcPts val="0"/>
              </a:spcAft>
              <a:buSzPts val="1400"/>
              <a:buNone/>
              <a:defRPr sz="1200" b="0" i="0" u="none" strike="noStrike" cap="none">
                <a:solidFill>
                  <a:schemeClr val="lt1"/>
                </a:solidFill>
                <a:latin typeface="Arial"/>
                <a:ea typeface="Arial"/>
                <a:cs typeface="Arial"/>
                <a:sym typeface="Arial"/>
              </a:defRPr>
            </a:lvl3pPr>
            <a:lvl4pPr marR="0" lvl="3" algn="r" rtl="0">
              <a:spcBef>
                <a:spcPts val="0"/>
              </a:spcBef>
              <a:spcAft>
                <a:spcPts val="0"/>
              </a:spcAft>
              <a:buSzPts val="1400"/>
              <a:buNone/>
              <a:defRPr sz="1200" b="0" i="0" u="none" strike="noStrike" cap="none">
                <a:solidFill>
                  <a:schemeClr val="lt1"/>
                </a:solidFill>
                <a:latin typeface="Arial"/>
                <a:ea typeface="Arial"/>
                <a:cs typeface="Arial"/>
                <a:sym typeface="Arial"/>
              </a:defRPr>
            </a:lvl4pPr>
            <a:lvl5pPr marR="0" lvl="4" algn="r" rtl="0">
              <a:spcBef>
                <a:spcPts val="0"/>
              </a:spcBef>
              <a:spcAft>
                <a:spcPts val="0"/>
              </a:spcAft>
              <a:buSzPts val="1400"/>
              <a:buNone/>
              <a:defRPr sz="12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2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2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2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200" b="0" i="0" u="none" strike="noStrike" cap="none">
                <a:solidFill>
                  <a:schemeClr val="lt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r" rtl="0">
              <a:spcBef>
                <a:spcPts val="0"/>
              </a:spcBef>
              <a:spcAft>
                <a:spcPts val="0"/>
              </a:spcAft>
              <a:buSzPts val="1400"/>
              <a:buNone/>
              <a:defRPr sz="1200" b="0" i="0" u="none" strike="noStrike" cap="none">
                <a:solidFill>
                  <a:schemeClr val="lt1"/>
                </a:solidFill>
                <a:latin typeface="Arial"/>
                <a:ea typeface="Arial"/>
                <a:cs typeface="Arial"/>
                <a:sym typeface="Arial"/>
              </a:defRPr>
            </a:lvl2pPr>
            <a:lvl3pPr marR="0" lvl="2" algn="r" rtl="0">
              <a:spcBef>
                <a:spcPts val="0"/>
              </a:spcBef>
              <a:spcAft>
                <a:spcPts val="0"/>
              </a:spcAft>
              <a:buSzPts val="1400"/>
              <a:buNone/>
              <a:defRPr sz="1200" b="0" i="0" u="none" strike="noStrike" cap="none">
                <a:solidFill>
                  <a:schemeClr val="lt1"/>
                </a:solidFill>
                <a:latin typeface="Arial"/>
                <a:ea typeface="Arial"/>
                <a:cs typeface="Arial"/>
                <a:sym typeface="Arial"/>
              </a:defRPr>
            </a:lvl3pPr>
            <a:lvl4pPr marR="0" lvl="3" algn="r" rtl="0">
              <a:spcBef>
                <a:spcPts val="0"/>
              </a:spcBef>
              <a:spcAft>
                <a:spcPts val="0"/>
              </a:spcAft>
              <a:buSzPts val="1400"/>
              <a:buNone/>
              <a:defRPr sz="1200" b="0" i="0" u="none" strike="noStrike" cap="none">
                <a:solidFill>
                  <a:schemeClr val="lt1"/>
                </a:solidFill>
                <a:latin typeface="Arial"/>
                <a:ea typeface="Arial"/>
                <a:cs typeface="Arial"/>
                <a:sym typeface="Arial"/>
              </a:defRPr>
            </a:lvl4pPr>
            <a:lvl5pPr marR="0" lvl="4" algn="r" rtl="0">
              <a:spcBef>
                <a:spcPts val="0"/>
              </a:spcBef>
              <a:spcAft>
                <a:spcPts val="0"/>
              </a:spcAft>
              <a:buSzPts val="1400"/>
              <a:buNone/>
              <a:defRPr sz="12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2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2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2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200" b="0" i="0" u="none" strike="noStrike" cap="none">
                <a:solidFill>
                  <a:schemeClr val="lt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5" name="Google Shape;7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0" name="Google Shape;320;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1" name="Google Shape;321;p17: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9" name="Google Shape;339;p1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Used under experience sections</a:t>
            </a:r>
            <a:endParaRPr/>
          </a:p>
        </p:txBody>
      </p:sp>
      <p:sp>
        <p:nvSpPr>
          <p:cNvPr id="340" name="Google Shape;340;p1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0" name="Google Shape;35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57" name="Google Shape;357;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20: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5" name="Google Shape;36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2" name="Google Shape;37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9" name="Google Shape;379;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2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2424894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9" name="Google Shape;379;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2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1953035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9" name="Google Shape;379;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2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336541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9" name="Google Shape;379;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28: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9" name="Google Shape;8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28" name="Google Shape;128;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you have trouble getting your content on one page, try a slightly smaller font style or size. </a:t>
            </a:r>
            <a:endParaRPr/>
          </a:p>
          <a:p>
            <a:pPr marL="0" lvl="0" indent="0" algn="l" rtl="0">
              <a:spcBef>
                <a:spcPts val="360"/>
              </a:spcBef>
              <a:spcAft>
                <a:spcPts val="0"/>
              </a:spcAft>
              <a:buNone/>
            </a:pPr>
            <a:r>
              <a:rPr lang="en-US"/>
              <a:t>Sometimes you can enter a half-size, such as 10.5, 11.5, etc.</a:t>
            </a:r>
            <a:endParaRPr/>
          </a:p>
          <a:p>
            <a:pPr marL="0" lvl="0" indent="0" algn="l" rtl="0">
              <a:spcBef>
                <a:spcPts val="360"/>
              </a:spcBef>
              <a:spcAft>
                <a:spcPts val="0"/>
              </a:spcAft>
              <a:buNone/>
            </a:pPr>
            <a:r>
              <a:rPr lang="en-US"/>
              <a:t>Note that font sizes are not the same in each font style e.g. Arial 12 is much larger than Times 12</a:t>
            </a:r>
            <a:endParaRPr/>
          </a:p>
          <a:p>
            <a:pPr marL="0" lvl="0" indent="0" algn="l" rtl="0">
              <a:spcBef>
                <a:spcPts val="360"/>
              </a:spcBef>
              <a:spcAft>
                <a:spcPts val="0"/>
              </a:spcAft>
              <a:buNone/>
            </a:pPr>
            <a:r>
              <a:rPr lang="en-US"/>
              <a:t>Length depends on experience and type of position applying for (CV academic, research, teaching)</a:t>
            </a:r>
            <a:endParaRPr/>
          </a:p>
          <a:p>
            <a:pPr marL="0" lvl="0" indent="0" algn="l" rtl="0">
              <a:spcBef>
                <a:spcPts val="360"/>
              </a:spcBef>
              <a:spcAft>
                <a:spcPts val="0"/>
              </a:spcAft>
              <a:buNone/>
            </a:pPr>
            <a:endParaRPr/>
          </a:p>
          <a:p>
            <a:pPr marL="0" lvl="0" indent="0" algn="l" rtl="0">
              <a:spcBef>
                <a:spcPts val="360"/>
              </a:spcBef>
              <a:spcAft>
                <a:spcPts val="0"/>
              </a:spcAft>
              <a:buNone/>
            </a:pPr>
            <a:r>
              <a:rPr lang="en-US"/>
              <a:t>For most Master’s degree candidates, it is typical to have a one page resume. </a:t>
            </a:r>
            <a:endParaRPr/>
          </a:p>
          <a:p>
            <a:pPr marL="0" lvl="0" indent="0" algn="l" rtl="0">
              <a:spcBef>
                <a:spcPts val="360"/>
              </a:spcBef>
              <a:spcAft>
                <a:spcPts val="0"/>
              </a:spcAft>
              <a:buNone/>
            </a:pPr>
            <a:r>
              <a:rPr lang="en-US"/>
              <a:t>Having a two page resume may send a signal that you’re “overqualified” or otherwise not fitting the mold of a typical candidate for entry to mid-level jobs. </a:t>
            </a:r>
            <a:endParaRPr/>
          </a:p>
          <a:p>
            <a:pPr marL="0" lvl="0" indent="0" algn="l" rtl="0">
              <a:spcBef>
                <a:spcPts val="360"/>
              </a:spcBef>
              <a:spcAft>
                <a:spcPts val="0"/>
              </a:spcAft>
              <a:buNone/>
            </a:pPr>
            <a:r>
              <a:rPr lang="en-US"/>
              <a:t>Normally two page resumes are acceptable if you are advanced in your career, have years of experience, or have a PhD. </a:t>
            </a:r>
            <a:endParaRPr/>
          </a:p>
          <a:p>
            <a:pPr marL="0" lvl="0" indent="0" algn="l" rtl="0">
              <a:spcBef>
                <a:spcPts val="360"/>
              </a:spcBef>
              <a:spcAft>
                <a:spcPts val="0"/>
              </a:spcAft>
              <a:buNone/>
            </a:pPr>
            <a:r>
              <a:rPr lang="en-US"/>
              <a:t>For BA/BS, MA/MS, and MBA candidates, a one-page resume is the norm. </a:t>
            </a:r>
            <a:endParaRPr/>
          </a:p>
          <a:p>
            <a:pPr marL="0" lvl="0" indent="0" algn="l" rtl="0">
              <a:spcBef>
                <a:spcPts val="360"/>
              </a:spcBef>
              <a:spcAft>
                <a:spcPts val="0"/>
              </a:spcAft>
              <a:buNone/>
            </a:pPr>
            <a:endParaRPr/>
          </a:p>
        </p:txBody>
      </p:sp>
      <p:sp>
        <p:nvSpPr>
          <p:cNvPr id="129" name="Google Shape;129;p4: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47" name="Google Shape;147;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60" name="Google Shape;26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8" name="Google Shape;27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6" name="Google Shape;28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3" name="Google Shape;30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1">
  <p:cSld name="Title Slide-1">
    <p:spTree>
      <p:nvGrpSpPr>
        <p:cNvPr id="1" name="Shape 13"/>
        <p:cNvGrpSpPr/>
        <p:nvPr/>
      </p:nvGrpSpPr>
      <p:grpSpPr>
        <a:xfrm>
          <a:off x="0" y="0"/>
          <a:ext cx="0" cy="0"/>
          <a:chOff x="0" y="0"/>
          <a:chExt cx="0" cy="0"/>
        </a:xfrm>
      </p:grpSpPr>
      <p:sp>
        <p:nvSpPr>
          <p:cNvPr id="14" name="Google Shape;14;p30"/>
          <p:cNvSpPr txBox="1">
            <a:spLocks noGrp="1"/>
          </p:cNvSpPr>
          <p:nvPr>
            <p:ph type="title"/>
          </p:nvPr>
        </p:nvSpPr>
        <p:spPr>
          <a:xfrm>
            <a:off x="722313" y="2159794"/>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 name="Google Shape;15;p30"/>
          <p:cNvSpPr txBox="1">
            <a:spLocks noGrp="1"/>
          </p:cNvSpPr>
          <p:nvPr>
            <p:ph type="body" idx="1"/>
          </p:nvPr>
        </p:nvSpPr>
        <p:spPr>
          <a:xfrm>
            <a:off x="722313" y="1034653"/>
            <a:ext cx="7772400" cy="1125140"/>
          </a:xfrm>
          <a:prstGeom prst="rect">
            <a:avLst/>
          </a:prstGeom>
          <a:noFill/>
          <a:ln>
            <a:noFill/>
          </a:ln>
        </p:spPr>
        <p:txBody>
          <a:bodyPr spcFirstLastPara="1" wrap="square" lIns="91425" tIns="45700" rIns="91425" bIns="45700" anchor="b" anchorCtr="0">
            <a:noAutofit/>
          </a:bodyPr>
          <a:lstStyle>
            <a:lvl1pPr marL="457200" lvl="0" indent="-228600" algn="l">
              <a:lnSpc>
                <a:spcPct val="140000"/>
              </a:lnSpc>
              <a:spcBef>
                <a:spcPts val="400"/>
              </a:spcBef>
              <a:spcAft>
                <a:spcPts val="0"/>
              </a:spcAft>
              <a:buSzPts val="1800"/>
              <a:buNone/>
              <a:defRPr sz="2000"/>
            </a:lvl1pPr>
            <a:lvl2pPr marL="914400" lvl="1" indent="-228600" algn="l">
              <a:lnSpc>
                <a:spcPct val="120000"/>
              </a:lnSpc>
              <a:spcBef>
                <a:spcPts val="360"/>
              </a:spcBef>
              <a:spcAft>
                <a:spcPts val="0"/>
              </a:spcAft>
              <a:buClr>
                <a:schemeClr val="dk1"/>
              </a:buClr>
              <a:buSzPts val="1800"/>
              <a:buFont typeface="Arial"/>
              <a:buNone/>
              <a:defRPr sz="1800"/>
            </a:lvl2pPr>
            <a:lvl3pPr marL="1371600" lvl="2" indent="-228600" algn="l">
              <a:lnSpc>
                <a:spcPct val="120000"/>
              </a:lnSpc>
              <a:spcBef>
                <a:spcPts val="320"/>
              </a:spcBef>
              <a:spcAft>
                <a:spcPts val="0"/>
              </a:spcAft>
              <a:buClr>
                <a:schemeClr val="dk1"/>
              </a:buClr>
              <a:buSzPts val="1600"/>
              <a:buFont typeface="Arial"/>
              <a:buNone/>
              <a:defRPr sz="1600"/>
            </a:lvl3pPr>
            <a:lvl4pPr marL="1828800" lvl="3" indent="-228600" algn="l">
              <a:lnSpc>
                <a:spcPct val="120000"/>
              </a:lnSpc>
              <a:spcBef>
                <a:spcPts val="280"/>
              </a:spcBef>
              <a:spcAft>
                <a:spcPts val="0"/>
              </a:spcAft>
              <a:buClr>
                <a:schemeClr val="dk1"/>
              </a:buClr>
              <a:buSzPts val="1400"/>
              <a:buFont typeface="Arial"/>
              <a:buNone/>
              <a:defRPr sz="1400"/>
            </a:lvl4pPr>
            <a:lvl5pPr marL="2286000" lvl="4" indent="-228600" algn="l">
              <a:lnSpc>
                <a:spcPct val="120000"/>
              </a:lnSpc>
              <a:spcBef>
                <a:spcPts val="280"/>
              </a:spcBef>
              <a:spcAft>
                <a:spcPts val="0"/>
              </a:spcAft>
              <a:buClr>
                <a:schemeClr val="dk1"/>
              </a:buClr>
              <a:buSzPts val="1400"/>
              <a:buFont typeface="Arial"/>
              <a:buNone/>
              <a:defRPr sz="1400"/>
            </a:lvl5pPr>
            <a:lvl6pPr marL="2743200" lvl="5" indent="-228600" algn="l">
              <a:lnSpc>
                <a:spcPct val="120000"/>
              </a:lnSpc>
              <a:spcBef>
                <a:spcPts val="280"/>
              </a:spcBef>
              <a:spcAft>
                <a:spcPts val="0"/>
              </a:spcAft>
              <a:buClr>
                <a:schemeClr val="dk1"/>
              </a:buClr>
              <a:buSzPts val="1400"/>
              <a:buFont typeface="Arial"/>
              <a:buNone/>
              <a:defRPr sz="1400"/>
            </a:lvl6pPr>
            <a:lvl7pPr marL="3200400" lvl="6" indent="-228600" algn="l">
              <a:lnSpc>
                <a:spcPct val="120000"/>
              </a:lnSpc>
              <a:spcBef>
                <a:spcPts val="280"/>
              </a:spcBef>
              <a:spcAft>
                <a:spcPts val="0"/>
              </a:spcAft>
              <a:buClr>
                <a:schemeClr val="dk1"/>
              </a:buClr>
              <a:buSzPts val="1400"/>
              <a:buFont typeface="Arial"/>
              <a:buNone/>
              <a:defRPr sz="1400"/>
            </a:lvl7pPr>
            <a:lvl8pPr marL="3657600" lvl="7" indent="-228600" algn="l">
              <a:lnSpc>
                <a:spcPct val="120000"/>
              </a:lnSpc>
              <a:spcBef>
                <a:spcPts val="280"/>
              </a:spcBef>
              <a:spcAft>
                <a:spcPts val="0"/>
              </a:spcAft>
              <a:buClr>
                <a:schemeClr val="dk1"/>
              </a:buClr>
              <a:buSzPts val="1400"/>
              <a:buFont typeface="Arial"/>
              <a:buNone/>
              <a:defRPr sz="1400"/>
            </a:lvl8pPr>
            <a:lvl9pPr marL="4114800" lvl="8" indent="-228600" algn="l">
              <a:lnSpc>
                <a:spcPct val="120000"/>
              </a:lnSpc>
              <a:spcBef>
                <a:spcPts val="280"/>
              </a:spcBef>
              <a:spcAft>
                <a:spcPts val="0"/>
              </a:spcAft>
              <a:buClr>
                <a:schemeClr val="dk1"/>
              </a:buClr>
              <a:buSzPts val="1400"/>
              <a:buFont typeface="Arial"/>
              <a:buNone/>
              <a:defRPr sz="1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p41"/>
          <p:cNvSpPr txBox="1">
            <a:spLocks noGrp="1"/>
          </p:cNvSpPr>
          <p:nvPr>
            <p:ph type="title"/>
          </p:nvPr>
        </p:nvSpPr>
        <p:spPr>
          <a:xfrm>
            <a:off x="685800" y="228600"/>
            <a:ext cx="77724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41"/>
          <p:cNvSpPr txBox="1">
            <a:spLocks noGrp="1"/>
          </p:cNvSpPr>
          <p:nvPr>
            <p:ph type="body" idx="1"/>
          </p:nvPr>
        </p:nvSpPr>
        <p:spPr>
          <a:xfrm>
            <a:off x="685800" y="1257301"/>
            <a:ext cx="3810000" cy="1575197"/>
          </a:xfrm>
          <a:prstGeom prst="rect">
            <a:avLst/>
          </a:prstGeom>
          <a:noFill/>
          <a:ln>
            <a:noFill/>
          </a:ln>
        </p:spPr>
        <p:txBody>
          <a:bodyPr spcFirstLastPara="1" wrap="square" lIns="91425" tIns="45700" rIns="91425" bIns="45700" anchor="t" anchorCtr="0">
            <a:noAutofit/>
          </a:bodyPr>
          <a:lstStyle>
            <a:lvl1pPr marL="457200" lvl="0" indent="-388620" algn="l">
              <a:lnSpc>
                <a:spcPct val="140000"/>
              </a:lnSpc>
              <a:spcBef>
                <a:spcPts val="560"/>
              </a:spcBef>
              <a:spcAft>
                <a:spcPts val="0"/>
              </a:spcAft>
              <a:buSzPts val="2520"/>
              <a:buChar char="&lt;"/>
              <a:defRPr sz="2800"/>
            </a:lvl1pPr>
            <a:lvl2pPr marL="914400" lvl="1" indent="-381000" algn="l">
              <a:lnSpc>
                <a:spcPct val="120000"/>
              </a:lnSpc>
              <a:spcBef>
                <a:spcPts val="480"/>
              </a:spcBef>
              <a:spcAft>
                <a:spcPts val="0"/>
              </a:spcAft>
              <a:buClr>
                <a:schemeClr val="dk1"/>
              </a:buClr>
              <a:buSzPts val="2400"/>
              <a:buFont typeface="Arial"/>
              <a:buChar char="–"/>
              <a:defRPr sz="2400"/>
            </a:lvl2pPr>
            <a:lvl3pPr marL="1371600" lvl="2" indent="-355600" algn="l">
              <a:lnSpc>
                <a:spcPct val="120000"/>
              </a:lnSpc>
              <a:spcBef>
                <a:spcPts val="400"/>
              </a:spcBef>
              <a:spcAft>
                <a:spcPts val="0"/>
              </a:spcAft>
              <a:buClr>
                <a:schemeClr val="dk1"/>
              </a:buClr>
              <a:buSzPts val="2000"/>
              <a:buFont typeface="Arial"/>
              <a:buChar char="•"/>
              <a:defRPr sz="2000"/>
            </a:lvl3pPr>
            <a:lvl4pPr marL="1828800" lvl="3" indent="-342900" algn="l">
              <a:lnSpc>
                <a:spcPct val="120000"/>
              </a:lnSpc>
              <a:spcBef>
                <a:spcPts val="360"/>
              </a:spcBef>
              <a:spcAft>
                <a:spcPts val="0"/>
              </a:spcAft>
              <a:buClr>
                <a:schemeClr val="dk1"/>
              </a:buClr>
              <a:buSzPts val="1800"/>
              <a:buFont typeface="Arial"/>
              <a:buChar char="–"/>
              <a:defRPr sz="1800"/>
            </a:lvl4pPr>
            <a:lvl5pPr marL="2286000" lvl="4" indent="-342900" algn="l">
              <a:lnSpc>
                <a:spcPct val="120000"/>
              </a:lnSpc>
              <a:spcBef>
                <a:spcPts val="360"/>
              </a:spcBef>
              <a:spcAft>
                <a:spcPts val="0"/>
              </a:spcAft>
              <a:buClr>
                <a:schemeClr val="dk1"/>
              </a:buClr>
              <a:buSzPts val="1800"/>
              <a:buFont typeface="Arial"/>
              <a:buChar char="»"/>
              <a:defRPr sz="1800"/>
            </a:lvl5pPr>
            <a:lvl6pPr marL="2743200" lvl="5" indent="-342900" algn="l">
              <a:lnSpc>
                <a:spcPct val="120000"/>
              </a:lnSpc>
              <a:spcBef>
                <a:spcPts val="360"/>
              </a:spcBef>
              <a:spcAft>
                <a:spcPts val="0"/>
              </a:spcAft>
              <a:buClr>
                <a:schemeClr val="dk1"/>
              </a:buClr>
              <a:buSzPts val="1800"/>
              <a:buFont typeface="Arial"/>
              <a:buChar char="»"/>
              <a:defRPr sz="1800"/>
            </a:lvl6pPr>
            <a:lvl7pPr marL="3200400" lvl="6" indent="-342900" algn="l">
              <a:lnSpc>
                <a:spcPct val="120000"/>
              </a:lnSpc>
              <a:spcBef>
                <a:spcPts val="360"/>
              </a:spcBef>
              <a:spcAft>
                <a:spcPts val="0"/>
              </a:spcAft>
              <a:buClr>
                <a:schemeClr val="dk1"/>
              </a:buClr>
              <a:buSzPts val="1800"/>
              <a:buFont typeface="Arial"/>
              <a:buChar char="»"/>
              <a:defRPr sz="1800"/>
            </a:lvl7pPr>
            <a:lvl8pPr marL="3657600" lvl="7" indent="-342900" algn="l">
              <a:lnSpc>
                <a:spcPct val="120000"/>
              </a:lnSpc>
              <a:spcBef>
                <a:spcPts val="360"/>
              </a:spcBef>
              <a:spcAft>
                <a:spcPts val="0"/>
              </a:spcAft>
              <a:buClr>
                <a:schemeClr val="dk1"/>
              </a:buClr>
              <a:buSzPts val="1800"/>
              <a:buFont typeface="Arial"/>
              <a:buChar char="»"/>
              <a:defRPr sz="1800"/>
            </a:lvl8pPr>
            <a:lvl9pPr marL="4114800" lvl="8" indent="-342900" algn="l">
              <a:lnSpc>
                <a:spcPct val="120000"/>
              </a:lnSpc>
              <a:spcBef>
                <a:spcPts val="360"/>
              </a:spcBef>
              <a:spcAft>
                <a:spcPts val="0"/>
              </a:spcAft>
              <a:buClr>
                <a:schemeClr val="dk1"/>
              </a:buClr>
              <a:buSzPts val="1800"/>
              <a:buFont typeface="Arial"/>
              <a:buChar char="»"/>
              <a:defRPr sz="1800"/>
            </a:lvl9pPr>
          </a:lstStyle>
          <a:p>
            <a:endParaRPr/>
          </a:p>
        </p:txBody>
      </p:sp>
      <p:sp>
        <p:nvSpPr>
          <p:cNvPr id="54" name="Google Shape;54;p41"/>
          <p:cNvSpPr txBox="1">
            <a:spLocks noGrp="1"/>
          </p:cNvSpPr>
          <p:nvPr>
            <p:ph type="body" idx="2"/>
          </p:nvPr>
        </p:nvSpPr>
        <p:spPr>
          <a:xfrm>
            <a:off x="4648200" y="1257301"/>
            <a:ext cx="3810000" cy="1575197"/>
          </a:xfrm>
          <a:prstGeom prst="rect">
            <a:avLst/>
          </a:prstGeom>
          <a:noFill/>
          <a:ln>
            <a:noFill/>
          </a:ln>
        </p:spPr>
        <p:txBody>
          <a:bodyPr spcFirstLastPara="1" wrap="square" lIns="91425" tIns="45700" rIns="91425" bIns="45700" anchor="t" anchorCtr="0">
            <a:noAutofit/>
          </a:bodyPr>
          <a:lstStyle>
            <a:lvl1pPr marL="457200" lvl="0" indent="-388620" algn="l">
              <a:lnSpc>
                <a:spcPct val="140000"/>
              </a:lnSpc>
              <a:spcBef>
                <a:spcPts val="560"/>
              </a:spcBef>
              <a:spcAft>
                <a:spcPts val="0"/>
              </a:spcAft>
              <a:buSzPts val="2520"/>
              <a:buChar char="&lt;"/>
              <a:defRPr sz="2800"/>
            </a:lvl1pPr>
            <a:lvl2pPr marL="914400" lvl="1" indent="-381000" algn="l">
              <a:lnSpc>
                <a:spcPct val="120000"/>
              </a:lnSpc>
              <a:spcBef>
                <a:spcPts val="480"/>
              </a:spcBef>
              <a:spcAft>
                <a:spcPts val="0"/>
              </a:spcAft>
              <a:buClr>
                <a:schemeClr val="dk1"/>
              </a:buClr>
              <a:buSzPts val="2400"/>
              <a:buFont typeface="Arial"/>
              <a:buChar char="–"/>
              <a:defRPr sz="2400"/>
            </a:lvl2pPr>
            <a:lvl3pPr marL="1371600" lvl="2" indent="-355600" algn="l">
              <a:lnSpc>
                <a:spcPct val="120000"/>
              </a:lnSpc>
              <a:spcBef>
                <a:spcPts val="400"/>
              </a:spcBef>
              <a:spcAft>
                <a:spcPts val="0"/>
              </a:spcAft>
              <a:buClr>
                <a:schemeClr val="dk1"/>
              </a:buClr>
              <a:buSzPts val="2000"/>
              <a:buFont typeface="Arial"/>
              <a:buChar char="•"/>
              <a:defRPr sz="2000"/>
            </a:lvl3pPr>
            <a:lvl4pPr marL="1828800" lvl="3" indent="-342900" algn="l">
              <a:lnSpc>
                <a:spcPct val="120000"/>
              </a:lnSpc>
              <a:spcBef>
                <a:spcPts val="360"/>
              </a:spcBef>
              <a:spcAft>
                <a:spcPts val="0"/>
              </a:spcAft>
              <a:buClr>
                <a:schemeClr val="dk1"/>
              </a:buClr>
              <a:buSzPts val="1800"/>
              <a:buFont typeface="Arial"/>
              <a:buChar char="–"/>
              <a:defRPr sz="1800"/>
            </a:lvl4pPr>
            <a:lvl5pPr marL="2286000" lvl="4" indent="-342900" algn="l">
              <a:lnSpc>
                <a:spcPct val="120000"/>
              </a:lnSpc>
              <a:spcBef>
                <a:spcPts val="360"/>
              </a:spcBef>
              <a:spcAft>
                <a:spcPts val="0"/>
              </a:spcAft>
              <a:buClr>
                <a:schemeClr val="dk1"/>
              </a:buClr>
              <a:buSzPts val="1800"/>
              <a:buFont typeface="Arial"/>
              <a:buChar char="»"/>
              <a:defRPr sz="1800"/>
            </a:lvl5pPr>
            <a:lvl6pPr marL="2743200" lvl="5" indent="-342900" algn="l">
              <a:lnSpc>
                <a:spcPct val="120000"/>
              </a:lnSpc>
              <a:spcBef>
                <a:spcPts val="360"/>
              </a:spcBef>
              <a:spcAft>
                <a:spcPts val="0"/>
              </a:spcAft>
              <a:buClr>
                <a:schemeClr val="dk1"/>
              </a:buClr>
              <a:buSzPts val="1800"/>
              <a:buFont typeface="Arial"/>
              <a:buChar char="»"/>
              <a:defRPr sz="1800"/>
            </a:lvl6pPr>
            <a:lvl7pPr marL="3200400" lvl="6" indent="-342900" algn="l">
              <a:lnSpc>
                <a:spcPct val="120000"/>
              </a:lnSpc>
              <a:spcBef>
                <a:spcPts val="360"/>
              </a:spcBef>
              <a:spcAft>
                <a:spcPts val="0"/>
              </a:spcAft>
              <a:buClr>
                <a:schemeClr val="dk1"/>
              </a:buClr>
              <a:buSzPts val="1800"/>
              <a:buFont typeface="Arial"/>
              <a:buChar char="»"/>
              <a:defRPr sz="1800"/>
            </a:lvl7pPr>
            <a:lvl8pPr marL="3657600" lvl="7" indent="-342900" algn="l">
              <a:lnSpc>
                <a:spcPct val="120000"/>
              </a:lnSpc>
              <a:spcBef>
                <a:spcPts val="360"/>
              </a:spcBef>
              <a:spcAft>
                <a:spcPts val="0"/>
              </a:spcAft>
              <a:buClr>
                <a:schemeClr val="dk1"/>
              </a:buClr>
              <a:buSzPts val="1800"/>
              <a:buFont typeface="Arial"/>
              <a:buChar char="»"/>
              <a:defRPr sz="1800"/>
            </a:lvl8pPr>
            <a:lvl9pPr marL="4114800" lvl="8" indent="-342900" algn="l">
              <a:lnSpc>
                <a:spcPct val="120000"/>
              </a:lnSpc>
              <a:spcBef>
                <a:spcPts val="360"/>
              </a:spcBef>
              <a:spcAft>
                <a:spcPts val="0"/>
              </a:spcAft>
              <a:buClr>
                <a:schemeClr val="dk1"/>
              </a:buClr>
              <a:buSzPts val="1800"/>
              <a:buFont typeface="Arial"/>
              <a:buChar char="»"/>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56"/>
        <p:cNvGrpSpPr/>
        <p:nvPr/>
      </p:nvGrpSpPr>
      <p:grpSpPr>
        <a:xfrm>
          <a:off x="0" y="0"/>
          <a:ext cx="0" cy="0"/>
          <a:chOff x="0" y="0"/>
          <a:chExt cx="0" cy="0"/>
        </a:xfrm>
      </p:grpSpPr>
      <p:sp>
        <p:nvSpPr>
          <p:cNvPr id="57" name="Google Shape;57;p43"/>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8" name="Google Shape;58;p43"/>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lnSpc>
                <a:spcPct val="140000"/>
              </a:lnSpc>
              <a:spcBef>
                <a:spcPts val="640"/>
              </a:spcBef>
              <a:spcAft>
                <a:spcPts val="0"/>
              </a:spcAft>
              <a:buClr>
                <a:schemeClr val="accent1"/>
              </a:buClr>
              <a:buSzPts val="2880"/>
              <a:buFont typeface="Arimo"/>
              <a:buNone/>
              <a:defRPr sz="3200" b="0" i="0" u="none" strike="noStrike" cap="none">
                <a:solidFill>
                  <a:schemeClr val="dk1"/>
                </a:solidFill>
                <a:latin typeface="Arial"/>
                <a:ea typeface="Arial"/>
                <a:cs typeface="Arial"/>
                <a:sym typeface="Arial"/>
              </a:defRPr>
            </a:lvl1pPr>
            <a:lvl2pPr marR="0" lvl="1" algn="l" rtl="0">
              <a:lnSpc>
                <a:spcPct val="12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2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9" name="Google Shape;59;p43"/>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lnSpc>
                <a:spcPct val="140000"/>
              </a:lnSpc>
              <a:spcBef>
                <a:spcPts val="280"/>
              </a:spcBef>
              <a:spcAft>
                <a:spcPts val="0"/>
              </a:spcAft>
              <a:buSzPts val="1260"/>
              <a:buNone/>
              <a:defRPr sz="1400"/>
            </a:lvl1pPr>
            <a:lvl2pPr marL="914400" lvl="1" indent="-228600" algn="l">
              <a:lnSpc>
                <a:spcPct val="120000"/>
              </a:lnSpc>
              <a:spcBef>
                <a:spcPts val="240"/>
              </a:spcBef>
              <a:spcAft>
                <a:spcPts val="0"/>
              </a:spcAft>
              <a:buClr>
                <a:schemeClr val="dk1"/>
              </a:buClr>
              <a:buSzPts val="1200"/>
              <a:buFont typeface="Arial"/>
              <a:buNone/>
              <a:defRPr sz="1200"/>
            </a:lvl2pPr>
            <a:lvl3pPr marL="1371600" lvl="2" indent="-228600" algn="l">
              <a:lnSpc>
                <a:spcPct val="120000"/>
              </a:lnSpc>
              <a:spcBef>
                <a:spcPts val="200"/>
              </a:spcBef>
              <a:spcAft>
                <a:spcPts val="0"/>
              </a:spcAft>
              <a:buClr>
                <a:schemeClr val="dk1"/>
              </a:buClr>
              <a:buSzPts val="1000"/>
              <a:buFont typeface="Arial"/>
              <a:buNone/>
              <a:defRPr sz="1000"/>
            </a:lvl3pPr>
            <a:lvl4pPr marL="1828800" lvl="3" indent="-228600" algn="l">
              <a:lnSpc>
                <a:spcPct val="120000"/>
              </a:lnSpc>
              <a:spcBef>
                <a:spcPts val="180"/>
              </a:spcBef>
              <a:spcAft>
                <a:spcPts val="0"/>
              </a:spcAft>
              <a:buClr>
                <a:schemeClr val="dk1"/>
              </a:buClr>
              <a:buSzPts val="900"/>
              <a:buFont typeface="Arial"/>
              <a:buNone/>
              <a:defRPr sz="900"/>
            </a:lvl4pPr>
            <a:lvl5pPr marL="2286000" lvl="4" indent="-228600" algn="l">
              <a:lnSpc>
                <a:spcPct val="120000"/>
              </a:lnSpc>
              <a:spcBef>
                <a:spcPts val="180"/>
              </a:spcBef>
              <a:spcAft>
                <a:spcPts val="0"/>
              </a:spcAft>
              <a:buClr>
                <a:schemeClr val="dk1"/>
              </a:buClr>
              <a:buSzPts val="900"/>
              <a:buFont typeface="Arial"/>
              <a:buNone/>
              <a:defRPr sz="900"/>
            </a:lvl5pPr>
            <a:lvl6pPr marL="2743200" lvl="5" indent="-228600" algn="l">
              <a:lnSpc>
                <a:spcPct val="120000"/>
              </a:lnSpc>
              <a:spcBef>
                <a:spcPts val="180"/>
              </a:spcBef>
              <a:spcAft>
                <a:spcPts val="0"/>
              </a:spcAft>
              <a:buClr>
                <a:schemeClr val="dk1"/>
              </a:buClr>
              <a:buSzPts val="900"/>
              <a:buFont typeface="Arial"/>
              <a:buNone/>
              <a:defRPr sz="900"/>
            </a:lvl6pPr>
            <a:lvl7pPr marL="3200400" lvl="6" indent="-228600" algn="l">
              <a:lnSpc>
                <a:spcPct val="120000"/>
              </a:lnSpc>
              <a:spcBef>
                <a:spcPts val="180"/>
              </a:spcBef>
              <a:spcAft>
                <a:spcPts val="0"/>
              </a:spcAft>
              <a:buClr>
                <a:schemeClr val="dk1"/>
              </a:buClr>
              <a:buSzPts val="900"/>
              <a:buFont typeface="Arial"/>
              <a:buNone/>
              <a:defRPr sz="900"/>
            </a:lvl7pPr>
            <a:lvl8pPr marL="3657600" lvl="7" indent="-228600" algn="l">
              <a:lnSpc>
                <a:spcPct val="120000"/>
              </a:lnSpc>
              <a:spcBef>
                <a:spcPts val="180"/>
              </a:spcBef>
              <a:spcAft>
                <a:spcPts val="0"/>
              </a:spcAft>
              <a:buClr>
                <a:schemeClr val="dk1"/>
              </a:buClr>
              <a:buSzPts val="900"/>
              <a:buFont typeface="Arial"/>
              <a:buNone/>
              <a:defRPr sz="900"/>
            </a:lvl8pPr>
            <a:lvl9pPr marL="4114800" lvl="8" indent="-228600" algn="l">
              <a:lnSpc>
                <a:spcPct val="120000"/>
              </a:lnSpc>
              <a:spcBef>
                <a:spcPts val="180"/>
              </a:spcBef>
              <a:spcAft>
                <a:spcPts val="0"/>
              </a:spcAft>
              <a:buClr>
                <a:schemeClr val="dk1"/>
              </a:buClr>
              <a:buSzPts val="900"/>
              <a:buFont typeface="Arial"/>
              <a:buNone/>
              <a:defRPr sz="9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
        <p:cNvGrpSpPr/>
        <p:nvPr/>
      </p:nvGrpSpPr>
      <p:grpSpPr>
        <a:xfrm>
          <a:off x="0" y="0"/>
          <a:ext cx="0" cy="0"/>
          <a:chOff x="0" y="0"/>
          <a:chExt cx="0" cy="0"/>
        </a:xfrm>
      </p:grpSpPr>
      <p:sp>
        <p:nvSpPr>
          <p:cNvPr id="61" name="Google Shape;61;p44"/>
          <p:cNvSpPr txBox="1">
            <a:spLocks noGrp="1"/>
          </p:cNvSpPr>
          <p:nvPr>
            <p:ph type="title"/>
          </p:nvPr>
        </p:nvSpPr>
        <p:spPr>
          <a:xfrm>
            <a:off x="685800" y="228600"/>
            <a:ext cx="77724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2" name="Google Shape;62;p44"/>
          <p:cNvSpPr txBox="1">
            <a:spLocks noGrp="1"/>
          </p:cNvSpPr>
          <p:nvPr>
            <p:ph type="body" idx="1"/>
          </p:nvPr>
        </p:nvSpPr>
        <p:spPr>
          <a:xfrm rot="5400000">
            <a:off x="3784401" y="-1841301"/>
            <a:ext cx="1575197" cy="7772400"/>
          </a:xfrm>
          <a:prstGeom prst="rect">
            <a:avLst/>
          </a:prstGeom>
          <a:noFill/>
          <a:ln>
            <a:noFill/>
          </a:ln>
        </p:spPr>
        <p:txBody>
          <a:bodyPr spcFirstLastPara="1" wrap="square" lIns="91425" tIns="45700" rIns="91425" bIns="45700" anchor="t" anchorCtr="0">
            <a:noAutofit/>
          </a:bodyPr>
          <a:lstStyle>
            <a:lvl1pPr marL="457200" lvl="0" indent="-331470" algn="l">
              <a:lnSpc>
                <a:spcPct val="140000"/>
              </a:lnSpc>
              <a:spcBef>
                <a:spcPts val="360"/>
              </a:spcBef>
              <a:spcAft>
                <a:spcPts val="0"/>
              </a:spcAft>
              <a:buSzPts val="1620"/>
              <a:buChar char="&lt;"/>
              <a:defRPr/>
            </a:lvl1pPr>
            <a:lvl2pPr marL="914400" lvl="1" indent="-342900" algn="l">
              <a:lnSpc>
                <a:spcPct val="120000"/>
              </a:lnSpc>
              <a:spcBef>
                <a:spcPts val="360"/>
              </a:spcBef>
              <a:spcAft>
                <a:spcPts val="0"/>
              </a:spcAft>
              <a:buClr>
                <a:schemeClr val="dk1"/>
              </a:buClr>
              <a:buSzPts val="1800"/>
              <a:buChar char="–"/>
              <a:defRPr/>
            </a:lvl2pPr>
            <a:lvl3pPr marL="1371600" lvl="2" indent="-342900" algn="l">
              <a:lnSpc>
                <a:spcPct val="120000"/>
              </a:lnSpc>
              <a:spcBef>
                <a:spcPts val="360"/>
              </a:spcBef>
              <a:spcAft>
                <a:spcPts val="0"/>
              </a:spcAft>
              <a:buClr>
                <a:schemeClr val="dk1"/>
              </a:buClr>
              <a:buSzPts val="1800"/>
              <a:buChar char="•"/>
              <a:defRPr/>
            </a:lvl3pPr>
            <a:lvl4pPr marL="1828800" lvl="3" indent="-342900" algn="l">
              <a:lnSpc>
                <a:spcPct val="120000"/>
              </a:lnSpc>
              <a:spcBef>
                <a:spcPts val="360"/>
              </a:spcBef>
              <a:spcAft>
                <a:spcPts val="0"/>
              </a:spcAft>
              <a:buClr>
                <a:schemeClr val="dk1"/>
              </a:buClr>
              <a:buSzPts val="1800"/>
              <a:buChar char="–"/>
              <a:defRPr/>
            </a:lvl4pPr>
            <a:lvl5pPr marL="2286000" lvl="4" indent="-342900" algn="l">
              <a:lnSpc>
                <a:spcPct val="120000"/>
              </a:lnSpc>
              <a:spcBef>
                <a:spcPts val="360"/>
              </a:spcBef>
              <a:spcAft>
                <a:spcPts val="0"/>
              </a:spcAft>
              <a:buClr>
                <a:schemeClr val="dk1"/>
              </a:buClr>
              <a:buSzPts val="1800"/>
              <a:buChar char="»"/>
              <a:defRPr/>
            </a:lvl5pPr>
            <a:lvl6pPr marL="2743200" lvl="5" indent="-342900" algn="l">
              <a:lnSpc>
                <a:spcPct val="120000"/>
              </a:lnSpc>
              <a:spcBef>
                <a:spcPts val="360"/>
              </a:spcBef>
              <a:spcAft>
                <a:spcPts val="0"/>
              </a:spcAft>
              <a:buClr>
                <a:schemeClr val="dk1"/>
              </a:buClr>
              <a:buSzPts val="1800"/>
              <a:buChar char="»"/>
              <a:defRPr/>
            </a:lvl6pPr>
            <a:lvl7pPr marL="3200400" lvl="6" indent="-342900" algn="l">
              <a:lnSpc>
                <a:spcPct val="120000"/>
              </a:lnSpc>
              <a:spcBef>
                <a:spcPts val="360"/>
              </a:spcBef>
              <a:spcAft>
                <a:spcPts val="0"/>
              </a:spcAft>
              <a:buClr>
                <a:schemeClr val="dk1"/>
              </a:buClr>
              <a:buSzPts val="1800"/>
              <a:buChar char="»"/>
              <a:defRPr/>
            </a:lvl7pPr>
            <a:lvl8pPr marL="3657600" lvl="7" indent="-342900" algn="l">
              <a:lnSpc>
                <a:spcPct val="120000"/>
              </a:lnSpc>
              <a:spcBef>
                <a:spcPts val="360"/>
              </a:spcBef>
              <a:spcAft>
                <a:spcPts val="0"/>
              </a:spcAft>
              <a:buClr>
                <a:schemeClr val="dk1"/>
              </a:buClr>
              <a:buSzPts val="1800"/>
              <a:buChar char="»"/>
              <a:defRPr/>
            </a:lvl8pPr>
            <a:lvl9pPr marL="4114800" lvl="8" indent="-342900" algn="l">
              <a:lnSpc>
                <a:spcPct val="12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3"/>
        <p:cNvGrpSpPr/>
        <p:nvPr/>
      </p:nvGrpSpPr>
      <p:grpSpPr>
        <a:xfrm>
          <a:off x="0" y="0"/>
          <a:ext cx="0" cy="0"/>
          <a:chOff x="0" y="0"/>
          <a:chExt cx="0" cy="0"/>
        </a:xfrm>
      </p:grpSpPr>
      <p:sp>
        <p:nvSpPr>
          <p:cNvPr id="64" name="Google Shape;64;p45"/>
          <p:cNvSpPr txBox="1">
            <a:spLocks noGrp="1"/>
          </p:cNvSpPr>
          <p:nvPr>
            <p:ph type="title"/>
          </p:nvPr>
        </p:nvSpPr>
        <p:spPr>
          <a:xfrm rot="5400000">
            <a:off x="6127552" y="501848"/>
            <a:ext cx="2718197"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5" name="Google Shape;65;p45"/>
          <p:cNvSpPr txBox="1">
            <a:spLocks noGrp="1"/>
          </p:cNvSpPr>
          <p:nvPr>
            <p:ph type="body" idx="1"/>
          </p:nvPr>
        </p:nvSpPr>
        <p:spPr>
          <a:xfrm rot="5400000">
            <a:off x="2165152" y="-1365052"/>
            <a:ext cx="2718197" cy="5676900"/>
          </a:xfrm>
          <a:prstGeom prst="rect">
            <a:avLst/>
          </a:prstGeom>
          <a:noFill/>
          <a:ln>
            <a:noFill/>
          </a:ln>
        </p:spPr>
        <p:txBody>
          <a:bodyPr spcFirstLastPara="1" wrap="square" lIns="91425" tIns="45700" rIns="91425" bIns="45700" anchor="t" anchorCtr="0">
            <a:noAutofit/>
          </a:bodyPr>
          <a:lstStyle>
            <a:lvl1pPr marL="457200" lvl="0" indent="-331470" algn="l">
              <a:lnSpc>
                <a:spcPct val="140000"/>
              </a:lnSpc>
              <a:spcBef>
                <a:spcPts val="360"/>
              </a:spcBef>
              <a:spcAft>
                <a:spcPts val="0"/>
              </a:spcAft>
              <a:buSzPts val="1620"/>
              <a:buChar char="&lt;"/>
              <a:defRPr/>
            </a:lvl1pPr>
            <a:lvl2pPr marL="914400" lvl="1" indent="-342900" algn="l">
              <a:lnSpc>
                <a:spcPct val="120000"/>
              </a:lnSpc>
              <a:spcBef>
                <a:spcPts val="360"/>
              </a:spcBef>
              <a:spcAft>
                <a:spcPts val="0"/>
              </a:spcAft>
              <a:buClr>
                <a:schemeClr val="dk1"/>
              </a:buClr>
              <a:buSzPts val="1800"/>
              <a:buChar char="–"/>
              <a:defRPr/>
            </a:lvl2pPr>
            <a:lvl3pPr marL="1371600" lvl="2" indent="-342900" algn="l">
              <a:lnSpc>
                <a:spcPct val="120000"/>
              </a:lnSpc>
              <a:spcBef>
                <a:spcPts val="360"/>
              </a:spcBef>
              <a:spcAft>
                <a:spcPts val="0"/>
              </a:spcAft>
              <a:buClr>
                <a:schemeClr val="dk1"/>
              </a:buClr>
              <a:buSzPts val="1800"/>
              <a:buChar char="•"/>
              <a:defRPr/>
            </a:lvl3pPr>
            <a:lvl4pPr marL="1828800" lvl="3" indent="-342900" algn="l">
              <a:lnSpc>
                <a:spcPct val="120000"/>
              </a:lnSpc>
              <a:spcBef>
                <a:spcPts val="360"/>
              </a:spcBef>
              <a:spcAft>
                <a:spcPts val="0"/>
              </a:spcAft>
              <a:buClr>
                <a:schemeClr val="dk1"/>
              </a:buClr>
              <a:buSzPts val="1800"/>
              <a:buChar char="–"/>
              <a:defRPr/>
            </a:lvl4pPr>
            <a:lvl5pPr marL="2286000" lvl="4" indent="-342900" algn="l">
              <a:lnSpc>
                <a:spcPct val="120000"/>
              </a:lnSpc>
              <a:spcBef>
                <a:spcPts val="360"/>
              </a:spcBef>
              <a:spcAft>
                <a:spcPts val="0"/>
              </a:spcAft>
              <a:buClr>
                <a:schemeClr val="dk1"/>
              </a:buClr>
              <a:buSzPts val="1800"/>
              <a:buChar char="»"/>
              <a:defRPr/>
            </a:lvl5pPr>
            <a:lvl6pPr marL="2743200" lvl="5" indent="-342900" algn="l">
              <a:lnSpc>
                <a:spcPct val="120000"/>
              </a:lnSpc>
              <a:spcBef>
                <a:spcPts val="360"/>
              </a:spcBef>
              <a:spcAft>
                <a:spcPts val="0"/>
              </a:spcAft>
              <a:buClr>
                <a:schemeClr val="dk1"/>
              </a:buClr>
              <a:buSzPts val="1800"/>
              <a:buChar char="»"/>
              <a:defRPr/>
            </a:lvl6pPr>
            <a:lvl7pPr marL="3200400" lvl="6" indent="-342900" algn="l">
              <a:lnSpc>
                <a:spcPct val="120000"/>
              </a:lnSpc>
              <a:spcBef>
                <a:spcPts val="360"/>
              </a:spcBef>
              <a:spcAft>
                <a:spcPts val="0"/>
              </a:spcAft>
              <a:buClr>
                <a:schemeClr val="dk1"/>
              </a:buClr>
              <a:buSzPts val="1800"/>
              <a:buChar char="»"/>
              <a:defRPr/>
            </a:lvl7pPr>
            <a:lvl8pPr marL="3657600" lvl="7" indent="-342900" algn="l">
              <a:lnSpc>
                <a:spcPct val="120000"/>
              </a:lnSpc>
              <a:spcBef>
                <a:spcPts val="360"/>
              </a:spcBef>
              <a:spcAft>
                <a:spcPts val="0"/>
              </a:spcAft>
              <a:buClr>
                <a:schemeClr val="dk1"/>
              </a:buClr>
              <a:buSzPts val="1800"/>
              <a:buChar char="»"/>
              <a:defRPr/>
            </a:lvl8pPr>
            <a:lvl9pPr marL="4114800" lvl="8" indent="-342900" algn="l">
              <a:lnSpc>
                <a:spcPct val="12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0"/>
        <p:cNvGrpSpPr/>
        <p:nvPr/>
      </p:nvGrpSpPr>
      <p:grpSpPr>
        <a:xfrm>
          <a:off x="0" y="0"/>
          <a:ext cx="0" cy="0"/>
          <a:chOff x="0" y="0"/>
          <a:chExt cx="0" cy="0"/>
        </a:xfrm>
      </p:grpSpPr>
      <p:sp>
        <p:nvSpPr>
          <p:cNvPr id="71" name="Google Shape;71;p33"/>
          <p:cNvSpPr txBox="1">
            <a:spLocks noGrp="1"/>
          </p:cNvSpPr>
          <p:nvPr>
            <p:ph type="title"/>
          </p:nvPr>
        </p:nvSpPr>
        <p:spPr>
          <a:xfrm>
            <a:off x="685800" y="228600"/>
            <a:ext cx="77724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2" name="Google Shape;72;p33"/>
          <p:cNvSpPr txBox="1">
            <a:spLocks noGrp="1"/>
          </p:cNvSpPr>
          <p:nvPr>
            <p:ph type="body" idx="1"/>
          </p:nvPr>
        </p:nvSpPr>
        <p:spPr>
          <a:xfrm>
            <a:off x="685800" y="1257301"/>
            <a:ext cx="7772400" cy="1575197"/>
          </a:xfrm>
          <a:prstGeom prst="rect">
            <a:avLst/>
          </a:prstGeom>
          <a:noFill/>
          <a:ln>
            <a:noFill/>
          </a:ln>
        </p:spPr>
        <p:txBody>
          <a:bodyPr spcFirstLastPara="1" wrap="square" lIns="91425" tIns="45700" rIns="91425" bIns="45700" anchor="t" anchorCtr="0">
            <a:noAutofit/>
          </a:bodyPr>
          <a:lstStyle>
            <a:lvl1pPr marL="457200" lvl="0" indent="-331470" algn="l">
              <a:lnSpc>
                <a:spcPct val="140000"/>
              </a:lnSpc>
              <a:spcBef>
                <a:spcPts val="360"/>
              </a:spcBef>
              <a:spcAft>
                <a:spcPts val="0"/>
              </a:spcAft>
              <a:buSzPts val="1620"/>
              <a:buChar char="&lt;"/>
              <a:defRPr/>
            </a:lvl1pPr>
            <a:lvl2pPr marL="914400" lvl="1" indent="-342900" algn="l">
              <a:lnSpc>
                <a:spcPct val="120000"/>
              </a:lnSpc>
              <a:spcBef>
                <a:spcPts val="360"/>
              </a:spcBef>
              <a:spcAft>
                <a:spcPts val="0"/>
              </a:spcAft>
              <a:buClr>
                <a:schemeClr val="lt1"/>
              </a:buClr>
              <a:buSzPts val="1800"/>
              <a:buChar char="–"/>
              <a:defRPr/>
            </a:lvl2pPr>
            <a:lvl3pPr marL="1371600" lvl="2" indent="-342900" algn="l">
              <a:lnSpc>
                <a:spcPct val="120000"/>
              </a:lnSpc>
              <a:spcBef>
                <a:spcPts val="360"/>
              </a:spcBef>
              <a:spcAft>
                <a:spcPts val="0"/>
              </a:spcAft>
              <a:buClr>
                <a:schemeClr val="lt1"/>
              </a:buClr>
              <a:buSzPts val="1800"/>
              <a:buChar char="•"/>
              <a:defRPr/>
            </a:lvl3pPr>
            <a:lvl4pPr marL="1828800" lvl="3" indent="-342900" algn="l">
              <a:lnSpc>
                <a:spcPct val="120000"/>
              </a:lnSpc>
              <a:spcBef>
                <a:spcPts val="360"/>
              </a:spcBef>
              <a:spcAft>
                <a:spcPts val="0"/>
              </a:spcAft>
              <a:buClr>
                <a:schemeClr val="lt1"/>
              </a:buClr>
              <a:buSzPts val="1800"/>
              <a:buChar char="–"/>
              <a:defRPr/>
            </a:lvl4pPr>
            <a:lvl5pPr marL="2286000" lvl="4" indent="-342900" algn="l">
              <a:lnSpc>
                <a:spcPct val="120000"/>
              </a:lnSpc>
              <a:spcBef>
                <a:spcPts val="360"/>
              </a:spcBef>
              <a:spcAft>
                <a:spcPts val="0"/>
              </a:spcAft>
              <a:buClr>
                <a:schemeClr val="lt1"/>
              </a:buClr>
              <a:buSzPts val="1800"/>
              <a:buChar char="»"/>
              <a:defRPr/>
            </a:lvl5pPr>
            <a:lvl6pPr marL="2743200" lvl="5" indent="-342900" algn="l">
              <a:lnSpc>
                <a:spcPct val="120000"/>
              </a:lnSpc>
              <a:spcBef>
                <a:spcPts val="360"/>
              </a:spcBef>
              <a:spcAft>
                <a:spcPts val="0"/>
              </a:spcAft>
              <a:buClr>
                <a:schemeClr val="lt1"/>
              </a:buClr>
              <a:buSzPts val="1800"/>
              <a:buChar char="»"/>
              <a:defRPr/>
            </a:lvl6pPr>
            <a:lvl7pPr marL="3200400" lvl="6" indent="-342900" algn="l">
              <a:lnSpc>
                <a:spcPct val="120000"/>
              </a:lnSpc>
              <a:spcBef>
                <a:spcPts val="360"/>
              </a:spcBef>
              <a:spcAft>
                <a:spcPts val="0"/>
              </a:spcAft>
              <a:buClr>
                <a:schemeClr val="lt1"/>
              </a:buClr>
              <a:buSzPts val="1800"/>
              <a:buChar char="»"/>
              <a:defRPr/>
            </a:lvl7pPr>
            <a:lvl8pPr marL="3657600" lvl="7" indent="-342900" algn="l">
              <a:lnSpc>
                <a:spcPct val="120000"/>
              </a:lnSpc>
              <a:spcBef>
                <a:spcPts val="360"/>
              </a:spcBef>
              <a:spcAft>
                <a:spcPts val="0"/>
              </a:spcAft>
              <a:buClr>
                <a:schemeClr val="lt1"/>
              </a:buClr>
              <a:buSzPts val="1800"/>
              <a:buChar char="»"/>
              <a:defRPr/>
            </a:lvl8pPr>
            <a:lvl9pPr marL="4114800" lvl="8" indent="-342900" algn="l">
              <a:lnSpc>
                <a:spcPct val="120000"/>
              </a:lnSpc>
              <a:spcBef>
                <a:spcPts val="360"/>
              </a:spcBef>
              <a:spcAft>
                <a:spcPts val="0"/>
              </a:spcAft>
              <a:buClr>
                <a:schemeClr val="lt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31"/>
          <p:cNvSpPr txBox="1">
            <a:spLocks noGrp="1"/>
          </p:cNvSpPr>
          <p:nvPr>
            <p:ph type="title"/>
          </p:nvPr>
        </p:nvSpPr>
        <p:spPr>
          <a:xfrm>
            <a:off x="685800" y="228600"/>
            <a:ext cx="77724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 name="Google Shape;18;p31"/>
          <p:cNvSpPr txBox="1">
            <a:spLocks noGrp="1"/>
          </p:cNvSpPr>
          <p:nvPr>
            <p:ph type="body" idx="1"/>
          </p:nvPr>
        </p:nvSpPr>
        <p:spPr>
          <a:xfrm>
            <a:off x="685800" y="1257301"/>
            <a:ext cx="7772400" cy="1575197"/>
          </a:xfrm>
          <a:prstGeom prst="rect">
            <a:avLst/>
          </a:prstGeom>
          <a:noFill/>
          <a:ln>
            <a:noFill/>
          </a:ln>
        </p:spPr>
        <p:txBody>
          <a:bodyPr spcFirstLastPara="1" wrap="square" lIns="91425" tIns="45700" rIns="91425" bIns="45700" anchor="t" anchorCtr="0">
            <a:noAutofit/>
          </a:bodyPr>
          <a:lstStyle>
            <a:lvl1pPr marL="457200" lvl="0" indent="-331470" algn="l">
              <a:lnSpc>
                <a:spcPct val="140000"/>
              </a:lnSpc>
              <a:spcBef>
                <a:spcPts val="360"/>
              </a:spcBef>
              <a:spcAft>
                <a:spcPts val="0"/>
              </a:spcAft>
              <a:buSzPts val="1620"/>
              <a:buChar char="&lt;"/>
              <a:defRPr/>
            </a:lvl1pPr>
            <a:lvl2pPr marL="914400" lvl="1" indent="-342900" algn="l">
              <a:lnSpc>
                <a:spcPct val="120000"/>
              </a:lnSpc>
              <a:spcBef>
                <a:spcPts val="360"/>
              </a:spcBef>
              <a:spcAft>
                <a:spcPts val="0"/>
              </a:spcAft>
              <a:buClr>
                <a:schemeClr val="dk1"/>
              </a:buClr>
              <a:buSzPts val="1800"/>
              <a:buChar char="–"/>
              <a:defRPr/>
            </a:lvl2pPr>
            <a:lvl3pPr marL="1371600" lvl="2" indent="-342900" algn="l">
              <a:lnSpc>
                <a:spcPct val="120000"/>
              </a:lnSpc>
              <a:spcBef>
                <a:spcPts val="360"/>
              </a:spcBef>
              <a:spcAft>
                <a:spcPts val="0"/>
              </a:spcAft>
              <a:buClr>
                <a:schemeClr val="dk1"/>
              </a:buClr>
              <a:buSzPts val="1800"/>
              <a:buChar char="•"/>
              <a:defRPr/>
            </a:lvl3pPr>
            <a:lvl4pPr marL="1828800" lvl="3" indent="-342900" algn="l">
              <a:lnSpc>
                <a:spcPct val="120000"/>
              </a:lnSpc>
              <a:spcBef>
                <a:spcPts val="360"/>
              </a:spcBef>
              <a:spcAft>
                <a:spcPts val="0"/>
              </a:spcAft>
              <a:buClr>
                <a:schemeClr val="dk1"/>
              </a:buClr>
              <a:buSzPts val="1800"/>
              <a:buChar char="–"/>
              <a:defRPr/>
            </a:lvl4pPr>
            <a:lvl5pPr marL="2286000" lvl="4" indent="-342900" algn="l">
              <a:lnSpc>
                <a:spcPct val="120000"/>
              </a:lnSpc>
              <a:spcBef>
                <a:spcPts val="360"/>
              </a:spcBef>
              <a:spcAft>
                <a:spcPts val="0"/>
              </a:spcAft>
              <a:buClr>
                <a:schemeClr val="dk1"/>
              </a:buClr>
              <a:buSzPts val="1800"/>
              <a:buChar char="»"/>
              <a:defRPr/>
            </a:lvl5pPr>
            <a:lvl6pPr marL="2743200" lvl="5" indent="-342900" algn="l">
              <a:lnSpc>
                <a:spcPct val="120000"/>
              </a:lnSpc>
              <a:spcBef>
                <a:spcPts val="360"/>
              </a:spcBef>
              <a:spcAft>
                <a:spcPts val="0"/>
              </a:spcAft>
              <a:buClr>
                <a:schemeClr val="dk1"/>
              </a:buClr>
              <a:buSzPts val="1800"/>
              <a:buChar char="»"/>
              <a:defRPr/>
            </a:lvl6pPr>
            <a:lvl7pPr marL="3200400" lvl="6" indent="-342900" algn="l">
              <a:lnSpc>
                <a:spcPct val="120000"/>
              </a:lnSpc>
              <a:spcBef>
                <a:spcPts val="360"/>
              </a:spcBef>
              <a:spcAft>
                <a:spcPts val="0"/>
              </a:spcAft>
              <a:buClr>
                <a:schemeClr val="dk1"/>
              </a:buClr>
              <a:buSzPts val="1800"/>
              <a:buChar char="»"/>
              <a:defRPr/>
            </a:lvl7pPr>
            <a:lvl8pPr marL="3657600" lvl="7" indent="-342900" algn="l">
              <a:lnSpc>
                <a:spcPct val="120000"/>
              </a:lnSpc>
              <a:spcBef>
                <a:spcPts val="360"/>
              </a:spcBef>
              <a:spcAft>
                <a:spcPts val="0"/>
              </a:spcAft>
              <a:buClr>
                <a:schemeClr val="dk1"/>
              </a:buClr>
              <a:buSzPts val="1800"/>
              <a:buChar char="»"/>
              <a:defRPr/>
            </a:lvl8pPr>
            <a:lvl9pPr marL="4114800" lvl="8" indent="-342900" algn="l">
              <a:lnSpc>
                <a:spcPct val="12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
        <p:cNvGrpSpPr/>
        <p:nvPr/>
      </p:nvGrpSpPr>
      <p:grpSpPr>
        <a:xfrm>
          <a:off x="0" y="0"/>
          <a:ext cx="0" cy="0"/>
          <a:chOff x="0" y="0"/>
          <a:chExt cx="0" cy="0"/>
        </a:xfrm>
      </p:grpSpPr>
      <p:sp>
        <p:nvSpPr>
          <p:cNvPr id="20" name="Google Shape;20;p34"/>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34"/>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11480" algn="l">
              <a:lnSpc>
                <a:spcPct val="140000"/>
              </a:lnSpc>
              <a:spcBef>
                <a:spcPts val="640"/>
              </a:spcBef>
              <a:spcAft>
                <a:spcPts val="0"/>
              </a:spcAft>
              <a:buSzPts val="2880"/>
              <a:buChar char="&lt;"/>
              <a:defRPr sz="3200"/>
            </a:lvl1pPr>
            <a:lvl2pPr marL="914400" lvl="1" indent="-406400" algn="l">
              <a:lnSpc>
                <a:spcPct val="120000"/>
              </a:lnSpc>
              <a:spcBef>
                <a:spcPts val="560"/>
              </a:spcBef>
              <a:spcAft>
                <a:spcPts val="0"/>
              </a:spcAft>
              <a:buClr>
                <a:schemeClr val="dk1"/>
              </a:buClr>
              <a:buSzPts val="2800"/>
              <a:buFont typeface="Arial"/>
              <a:buChar char="–"/>
              <a:defRPr sz="2800"/>
            </a:lvl2pPr>
            <a:lvl3pPr marL="1371600" lvl="2" indent="-381000" algn="l">
              <a:lnSpc>
                <a:spcPct val="120000"/>
              </a:lnSpc>
              <a:spcBef>
                <a:spcPts val="480"/>
              </a:spcBef>
              <a:spcAft>
                <a:spcPts val="0"/>
              </a:spcAft>
              <a:buClr>
                <a:schemeClr val="dk1"/>
              </a:buClr>
              <a:buSzPts val="2400"/>
              <a:buFont typeface="Arial"/>
              <a:buChar char="•"/>
              <a:defRPr sz="2400"/>
            </a:lvl3pPr>
            <a:lvl4pPr marL="1828800" lvl="3" indent="-355600" algn="l">
              <a:lnSpc>
                <a:spcPct val="120000"/>
              </a:lnSpc>
              <a:spcBef>
                <a:spcPts val="400"/>
              </a:spcBef>
              <a:spcAft>
                <a:spcPts val="0"/>
              </a:spcAft>
              <a:buClr>
                <a:schemeClr val="dk1"/>
              </a:buClr>
              <a:buSzPts val="2000"/>
              <a:buFont typeface="Arial"/>
              <a:buChar char="–"/>
              <a:defRPr sz="2000"/>
            </a:lvl4pPr>
            <a:lvl5pPr marL="2286000" lvl="4" indent="-355600" algn="l">
              <a:lnSpc>
                <a:spcPct val="120000"/>
              </a:lnSpc>
              <a:spcBef>
                <a:spcPts val="400"/>
              </a:spcBef>
              <a:spcAft>
                <a:spcPts val="0"/>
              </a:spcAft>
              <a:buClr>
                <a:schemeClr val="dk1"/>
              </a:buClr>
              <a:buSzPts val="2000"/>
              <a:buFont typeface="Arial"/>
              <a:buChar char="»"/>
              <a:defRPr sz="2000"/>
            </a:lvl5pPr>
            <a:lvl6pPr marL="2743200" lvl="5" indent="-355600" algn="l">
              <a:lnSpc>
                <a:spcPct val="120000"/>
              </a:lnSpc>
              <a:spcBef>
                <a:spcPts val="400"/>
              </a:spcBef>
              <a:spcAft>
                <a:spcPts val="0"/>
              </a:spcAft>
              <a:buClr>
                <a:schemeClr val="dk1"/>
              </a:buClr>
              <a:buSzPts val="2000"/>
              <a:buFont typeface="Arial"/>
              <a:buChar char="»"/>
              <a:defRPr sz="2000"/>
            </a:lvl6pPr>
            <a:lvl7pPr marL="3200400" lvl="6" indent="-355600" algn="l">
              <a:lnSpc>
                <a:spcPct val="120000"/>
              </a:lnSpc>
              <a:spcBef>
                <a:spcPts val="400"/>
              </a:spcBef>
              <a:spcAft>
                <a:spcPts val="0"/>
              </a:spcAft>
              <a:buClr>
                <a:schemeClr val="dk1"/>
              </a:buClr>
              <a:buSzPts val="2000"/>
              <a:buFont typeface="Arial"/>
              <a:buChar char="»"/>
              <a:defRPr sz="2000"/>
            </a:lvl7pPr>
            <a:lvl8pPr marL="3657600" lvl="7" indent="-355600" algn="l">
              <a:lnSpc>
                <a:spcPct val="120000"/>
              </a:lnSpc>
              <a:spcBef>
                <a:spcPts val="400"/>
              </a:spcBef>
              <a:spcAft>
                <a:spcPts val="0"/>
              </a:spcAft>
              <a:buClr>
                <a:schemeClr val="dk1"/>
              </a:buClr>
              <a:buSzPts val="2000"/>
              <a:buFont typeface="Arial"/>
              <a:buChar char="»"/>
              <a:defRPr sz="2000"/>
            </a:lvl8pPr>
            <a:lvl9pPr marL="4114800" lvl="8" indent="-355600" algn="l">
              <a:lnSpc>
                <a:spcPct val="120000"/>
              </a:lnSpc>
              <a:spcBef>
                <a:spcPts val="400"/>
              </a:spcBef>
              <a:spcAft>
                <a:spcPts val="0"/>
              </a:spcAft>
              <a:buClr>
                <a:schemeClr val="dk1"/>
              </a:buClr>
              <a:buSzPts val="2000"/>
              <a:buFont typeface="Arial"/>
              <a:buChar char="»"/>
              <a:defRPr sz="2000"/>
            </a:lvl9pPr>
          </a:lstStyle>
          <a:p>
            <a:endParaRPr/>
          </a:p>
        </p:txBody>
      </p:sp>
      <p:sp>
        <p:nvSpPr>
          <p:cNvPr id="22" name="Google Shape;22;p34"/>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lnSpc>
                <a:spcPct val="140000"/>
              </a:lnSpc>
              <a:spcBef>
                <a:spcPts val="280"/>
              </a:spcBef>
              <a:spcAft>
                <a:spcPts val="0"/>
              </a:spcAft>
              <a:buSzPts val="1260"/>
              <a:buNone/>
              <a:defRPr sz="1400"/>
            </a:lvl1pPr>
            <a:lvl2pPr marL="914400" lvl="1" indent="-228600" algn="l">
              <a:lnSpc>
                <a:spcPct val="120000"/>
              </a:lnSpc>
              <a:spcBef>
                <a:spcPts val="240"/>
              </a:spcBef>
              <a:spcAft>
                <a:spcPts val="0"/>
              </a:spcAft>
              <a:buClr>
                <a:schemeClr val="dk1"/>
              </a:buClr>
              <a:buSzPts val="1200"/>
              <a:buFont typeface="Arial"/>
              <a:buNone/>
              <a:defRPr sz="1200"/>
            </a:lvl2pPr>
            <a:lvl3pPr marL="1371600" lvl="2" indent="-228600" algn="l">
              <a:lnSpc>
                <a:spcPct val="120000"/>
              </a:lnSpc>
              <a:spcBef>
                <a:spcPts val="200"/>
              </a:spcBef>
              <a:spcAft>
                <a:spcPts val="0"/>
              </a:spcAft>
              <a:buClr>
                <a:schemeClr val="dk1"/>
              </a:buClr>
              <a:buSzPts val="1000"/>
              <a:buFont typeface="Arial"/>
              <a:buNone/>
              <a:defRPr sz="1000"/>
            </a:lvl3pPr>
            <a:lvl4pPr marL="1828800" lvl="3" indent="-228600" algn="l">
              <a:lnSpc>
                <a:spcPct val="120000"/>
              </a:lnSpc>
              <a:spcBef>
                <a:spcPts val="180"/>
              </a:spcBef>
              <a:spcAft>
                <a:spcPts val="0"/>
              </a:spcAft>
              <a:buClr>
                <a:schemeClr val="dk1"/>
              </a:buClr>
              <a:buSzPts val="900"/>
              <a:buFont typeface="Arial"/>
              <a:buNone/>
              <a:defRPr sz="900"/>
            </a:lvl4pPr>
            <a:lvl5pPr marL="2286000" lvl="4" indent="-228600" algn="l">
              <a:lnSpc>
                <a:spcPct val="120000"/>
              </a:lnSpc>
              <a:spcBef>
                <a:spcPts val="180"/>
              </a:spcBef>
              <a:spcAft>
                <a:spcPts val="0"/>
              </a:spcAft>
              <a:buClr>
                <a:schemeClr val="dk1"/>
              </a:buClr>
              <a:buSzPts val="900"/>
              <a:buFont typeface="Arial"/>
              <a:buNone/>
              <a:defRPr sz="900"/>
            </a:lvl5pPr>
            <a:lvl6pPr marL="2743200" lvl="5" indent="-228600" algn="l">
              <a:lnSpc>
                <a:spcPct val="120000"/>
              </a:lnSpc>
              <a:spcBef>
                <a:spcPts val="180"/>
              </a:spcBef>
              <a:spcAft>
                <a:spcPts val="0"/>
              </a:spcAft>
              <a:buClr>
                <a:schemeClr val="dk1"/>
              </a:buClr>
              <a:buSzPts val="900"/>
              <a:buFont typeface="Arial"/>
              <a:buNone/>
              <a:defRPr sz="900"/>
            </a:lvl6pPr>
            <a:lvl7pPr marL="3200400" lvl="6" indent="-228600" algn="l">
              <a:lnSpc>
                <a:spcPct val="120000"/>
              </a:lnSpc>
              <a:spcBef>
                <a:spcPts val="180"/>
              </a:spcBef>
              <a:spcAft>
                <a:spcPts val="0"/>
              </a:spcAft>
              <a:buClr>
                <a:schemeClr val="dk1"/>
              </a:buClr>
              <a:buSzPts val="900"/>
              <a:buFont typeface="Arial"/>
              <a:buNone/>
              <a:defRPr sz="900"/>
            </a:lvl7pPr>
            <a:lvl8pPr marL="3657600" lvl="7" indent="-228600" algn="l">
              <a:lnSpc>
                <a:spcPct val="120000"/>
              </a:lnSpc>
              <a:spcBef>
                <a:spcPts val="180"/>
              </a:spcBef>
              <a:spcAft>
                <a:spcPts val="0"/>
              </a:spcAft>
              <a:buClr>
                <a:schemeClr val="dk1"/>
              </a:buClr>
              <a:buSzPts val="900"/>
              <a:buFont typeface="Arial"/>
              <a:buNone/>
              <a:defRPr sz="900"/>
            </a:lvl8pPr>
            <a:lvl9pPr marL="4114800" lvl="8" indent="-228600" algn="l">
              <a:lnSpc>
                <a:spcPct val="120000"/>
              </a:lnSpc>
              <a:spcBef>
                <a:spcPts val="180"/>
              </a:spcBef>
              <a:spcAft>
                <a:spcPts val="0"/>
              </a:spcAft>
              <a:buClr>
                <a:schemeClr val="dk1"/>
              </a:buClr>
              <a:buSzPts val="900"/>
              <a:buFont typeface="Arial"/>
              <a:buNone/>
              <a:defRPr sz="9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
        <p:cNvGrpSpPr/>
        <p:nvPr/>
      </p:nvGrpSpPr>
      <p:grpSpPr>
        <a:xfrm>
          <a:off x="0" y="0"/>
          <a:ext cx="0" cy="0"/>
          <a:chOff x="0" y="0"/>
          <a:chExt cx="0" cy="0"/>
        </a:xfrm>
      </p:grpSpPr>
      <p:sp>
        <p:nvSpPr>
          <p:cNvPr id="24" name="Google Shape;24;p3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35"/>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lnSpc>
                <a:spcPct val="140000"/>
              </a:lnSpc>
              <a:spcBef>
                <a:spcPts val="480"/>
              </a:spcBef>
              <a:spcAft>
                <a:spcPts val="0"/>
              </a:spcAft>
              <a:buSzPts val="2160"/>
              <a:buNone/>
              <a:defRPr sz="2400" b="1"/>
            </a:lvl1pPr>
            <a:lvl2pPr marL="914400" lvl="1" indent="-228600" algn="l">
              <a:lnSpc>
                <a:spcPct val="120000"/>
              </a:lnSpc>
              <a:spcBef>
                <a:spcPts val="400"/>
              </a:spcBef>
              <a:spcAft>
                <a:spcPts val="0"/>
              </a:spcAft>
              <a:buClr>
                <a:schemeClr val="dk1"/>
              </a:buClr>
              <a:buSzPts val="2000"/>
              <a:buFont typeface="Arial"/>
              <a:buNone/>
              <a:defRPr sz="2000" b="1"/>
            </a:lvl2pPr>
            <a:lvl3pPr marL="1371600" lvl="2" indent="-228600" algn="l">
              <a:lnSpc>
                <a:spcPct val="120000"/>
              </a:lnSpc>
              <a:spcBef>
                <a:spcPts val="360"/>
              </a:spcBef>
              <a:spcAft>
                <a:spcPts val="0"/>
              </a:spcAft>
              <a:buClr>
                <a:schemeClr val="dk1"/>
              </a:buClr>
              <a:buSzPts val="1800"/>
              <a:buFont typeface="Arial"/>
              <a:buNone/>
              <a:defRPr sz="1800" b="1"/>
            </a:lvl3pPr>
            <a:lvl4pPr marL="1828800" lvl="3" indent="-228600" algn="l">
              <a:lnSpc>
                <a:spcPct val="120000"/>
              </a:lnSpc>
              <a:spcBef>
                <a:spcPts val="320"/>
              </a:spcBef>
              <a:spcAft>
                <a:spcPts val="0"/>
              </a:spcAft>
              <a:buClr>
                <a:schemeClr val="dk1"/>
              </a:buClr>
              <a:buSzPts val="1600"/>
              <a:buFont typeface="Arial"/>
              <a:buNone/>
              <a:defRPr sz="1600" b="1"/>
            </a:lvl4pPr>
            <a:lvl5pPr marL="2286000" lvl="4" indent="-228600" algn="l">
              <a:lnSpc>
                <a:spcPct val="120000"/>
              </a:lnSpc>
              <a:spcBef>
                <a:spcPts val="320"/>
              </a:spcBef>
              <a:spcAft>
                <a:spcPts val="0"/>
              </a:spcAft>
              <a:buClr>
                <a:schemeClr val="dk1"/>
              </a:buClr>
              <a:buSzPts val="1600"/>
              <a:buFont typeface="Arial"/>
              <a:buNone/>
              <a:defRPr sz="1600" b="1"/>
            </a:lvl5pPr>
            <a:lvl6pPr marL="2743200" lvl="5" indent="-228600" algn="l">
              <a:lnSpc>
                <a:spcPct val="120000"/>
              </a:lnSpc>
              <a:spcBef>
                <a:spcPts val="320"/>
              </a:spcBef>
              <a:spcAft>
                <a:spcPts val="0"/>
              </a:spcAft>
              <a:buClr>
                <a:schemeClr val="dk1"/>
              </a:buClr>
              <a:buSzPts val="1600"/>
              <a:buFont typeface="Arial"/>
              <a:buNone/>
              <a:defRPr sz="1600" b="1"/>
            </a:lvl6pPr>
            <a:lvl7pPr marL="3200400" lvl="6" indent="-228600" algn="l">
              <a:lnSpc>
                <a:spcPct val="120000"/>
              </a:lnSpc>
              <a:spcBef>
                <a:spcPts val="320"/>
              </a:spcBef>
              <a:spcAft>
                <a:spcPts val="0"/>
              </a:spcAft>
              <a:buClr>
                <a:schemeClr val="dk1"/>
              </a:buClr>
              <a:buSzPts val="1600"/>
              <a:buFont typeface="Arial"/>
              <a:buNone/>
              <a:defRPr sz="1600" b="1"/>
            </a:lvl7pPr>
            <a:lvl8pPr marL="3657600" lvl="7" indent="-228600" algn="l">
              <a:lnSpc>
                <a:spcPct val="120000"/>
              </a:lnSpc>
              <a:spcBef>
                <a:spcPts val="320"/>
              </a:spcBef>
              <a:spcAft>
                <a:spcPts val="0"/>
              </a:spcAft>
              <a:buClr>
                <a:schemeClr val="dk1"/>
              </a:buClr>
              <a:buSzPts val="1600"/>
              <a:buFont typeface="Arial"/>
              <a:buNone/>
              <a:defRPr sz="1600" b="1"/>
            </a:lvl8pPr>
            <a:lvl9pPr marL="4114800" lvl="8" indent="-228600" algn="l">
              <a:lnSpc>
                <a:spcPct val="120000"/>
              </a:lnSpc>
              <a:spcBef>
                <a:spcPts val="320"/>
              </a:spcBef>
              <a:spcAft>
                <a:spcPts val="0"/>
              </a:spcAft>
              <a:buClr>
                <a:schemeClr val="dk1"/>
              </a:buClr>
              <a:buSzPts val="1600"/>
              <a:buFont typeface="Arial"/>
              <a:buNone/>
              <a:defRPr sz="1600" b="1"/>
            </a:lvl9pPr>
          </a:lstStyle>
          <a:p>
            <a:endParaRPr/>
          </a:p>
        </p:txBody>
      </p:sp>
      <p:sp>
        <p:nvSpPr>
          <p:cNvPr id="26" name="Google Shape;26;p35"/>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65760" algn="l">
              <a:lnSpc>
                <a:spcPct val="140000"/>
              </a:lnSpc>
              <a:spcBef>
                <a:spcPts val="480"/>
              </a:spcBef>
              <a:spcAft>
                <a:spcPts val="0"/>
              </a:spcAft>
              <a:buSzPts val="2160"/>
              <a:buChar char="&lt;"/>
              <a:defRPr sz="2400"/>
            </a:lvl1pPr>
            <a:lvl2pPr marL="914400" lvl="1" indent="-355600" algn="l">
              <a:lnSpc>
                <a:spcPct val="120000"/>
              </a:lnSpc>
              <a:spcBef>
                <a:spcPts val="400"/>
              </a:spcBef>
              <a:spcAft>
                <a:spcPts val="0"/>
              </a:spcAft>
              <a:buClr>
                <a:schemeClr val="dk1"/>
              </a:buClr>
              <a:buSzPts val="2000"/>
              <a:buFont typeface="Arial"/>
              <a:buChar char="–"/>
              <a:defRPr sz="2000"/>
            </a:lvl2pPr>
            <a:lvl3pPr marL="1371600" lvl="2" indent="-342900" algn="l">
              <a:lnSpc>
                <a:spcPct val="120000"/>
              </a:lnSpc>
              <a:spcBef>
                <a:spcPts val="360"/>
              </a:spcBef>
              <a:spcAft>
                <a:spcPts val="0"/>
              </a:spcAft>
              <a:buClr>
                <a:schemeClr val="dk1"/>
              </a:buClr>
              <a:buSzPts val="1800"/>
              <a:buFont typeface="Arial"/>
              <a:buChar char="•"/>
              <a:defRPr sz="1800"/>
            </a:lvl3pPr>
            <a:lvl4pPr marL="1828800" lvl="3" indent="-330200" algn="l">
              <a:lnSpc>
                <a:spcPct val="120000"/>
              </a:lnSpc>
              <a:spcBef>
                <a:spcPts val="320"/>
              </a:spcBef>
              <a:spcAft>
                <a:spcPts val="0"/>
              </a:spcAft>
              <a:buClr>
                <a:schemeClr val="dk1"/>
              </a:buClr>
              <a:buSzPts val="1600"/>
              <a:buFont typeface="Arial"/>
              <a:buChar char="–"/>
              <a:defRPr sz="1600"/>
            </a:lvl4pPr>
            <a:lvl5pPr marL="2286000" lvl="4" indent="-330200" algn="l">
              <a:lnSpc>
                <a:spcPct val="120000"/>
              </a:lnSpc>
              <a:spcBef>
                <a:spcPts val="320"/>
              </a:spcBef>
              <a:spcAft>
                <a:spcPts val="0"/>
              </a:spcAft>
              <a:buClr>
                <a:schemeClr val="dk1"/>
              </a:buClr>
              <a:buSzPts val="1600"/>
              <a:buFont typeface="Arial"/>
              <a:buChar char="»"/>
              <a:defRPr sz="1600"/>
            </a:lvl5pPr>
            <a:lvl6pPr marL="2743200" lvl="5" indent="-330200" algn="l">
              <a:lnSpc>
                <a:spcPct val="120000"/>
              </a:lnSpc>
              <a:spcBef>
                <a:spcPts val="320"/>
              </a:spcBef>
              <a:spcAft>
                <a:spcPts val="0"/>
              </a:spcAft>
              <a:buClr>
                <a:schemeClr val="dk1"/>
              </a:buClr>
              <a:buSzPts val="1600"/>
              <a:buFont typeface="Arial"/>
              <a:buChar char="»"/>
              <a:defRPr sz="1600"/>
            </a:lvl6pPr>
            <a:lvl7pPr marL="3200400" lvl="6" indent="-330200" algn="l">
              <a:lnSpc>
                <a:spcPct val="120000"/>
              </a:lnSpc>
              <a:spcBef>
                <a:spcPts val="320"/>
              </a:spcBef>
              <a:spcAft>
                <a:spcPts val="0"/>
              </a:spcAft>
              <a:buClr>
                <a:schemeClr val="dk1"/>
              </a:buClr>
              <a:buSzPts val="1600"/>
              <a:buFont typeface="Arial"/>
              <a:buChar char="»"/>
              <a:defRPr sz="1600"/>
            </a:lvl7pPr>
            <a:lvl8pPr marL="3657600" lvl="7" indent="-330200" algn="l">
              <a:lnSpc>
                <a:spcPct val="120000"/>
              </a:lnSpc>
              <a:spcBef>
                <a:spcPts val="320"/>
              </a:spcBef>
              <a:spcAft>
                <a:spcPts val="0"/>
              </a:spcAft>
              <a:buClr>
                <a:schemeClr val="dk1"/>
              </a:buClr>
              <a:buSzPts val="1600"/>
              <a:buFont typeface="Arial"/>
              <a:buChar char="»"/>
              <a:defRPr sz="1600"/>
            </a:lvl8pPr>
            <a:lvl9pPr marL="4114800" lvl="8" indent="-330200" algn="l">
              <a:lnSpc>
                <a:spcPct val="120000"/>
              </a:lnSpc>
              <a:spcBef>
                <a:spcPts val="320"/>
              </a:spcBef>
              <a:spcAft>
                <a:spcPts val="0"/>
              </a:spcAft>
              <a:buClr>
                <a:schemeClr val="dk1"/>
              </a:buClr>
              <a:buSzPts val="1600"/>
              <a:buFont typeface="Arial"/>
              <a:buChar char="»"/>
              <a:defRPr sz="1600"/>
            </a:lvl9pPr>
          </a:lstStyle>
          <a:p>
            <a:endParaRPr/>
          </a:p>
        </p:txBody>
      </p:sp>
      <p:sp>
        <p:nvSpPr>
          <p:cNvPr id="27" name="Google Shape;27;p35"/>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lnSpc>
                <a:spcPct val="140000"/>
              </a:lnSpc>
              <a:spcBef>
                <a:spcPts val="480"/>
              </a:spcBef>
              <a:spcAft>
                <a:spcPts val="0"/>
              </a:spcAft>
              <a:buSzPts val="2160"/>
              <a:buNone/>
              <a:defRPr sz="2400" b="1"/>
            </a:lvl1pPr>
            <a:lvl2pPr marL="914400" lvl="1" indent="-228600" algn="l">
              <a:lnSpc>
                <a:spcPct val="120000"/>
              </a:lnSpc>
              <a:spcBef>
                <a:spcPts val="400"/>
              </a:spcBef>
              <a:spcAft>
                <a:spcPts val="0"/>
              </a:spcAft>
              <a:buClr>
                <a:schemeClr val="dk1"/>
              </a:buClr>
              <a:buSzPts val="2000"/>
              <a:buFont typeface="Arial"/>
              <a:buNone/>
              <a:defRPr sz="2000" b="1"/>
            </a:lvl2pPr>
            <a:lvl3pPr marL="1371600" lvl="2" indent="-228600" algn="l">
              <a:lnSpc>
                <a:spcPct val="120000"/>
              </a:lnSpc>
              <a:spcBef>
                <a:spcPts val="360"/>
              </a:spcBef>
              <a:spcAft>
                <a:spcPts val="0"/>
              </a:spcAft>
              <a:buClr>
                <a:schemeClr val="dk1"/>
              </a:buClr>
              <a:buSzPts val="1800"/>
              <a:buFont typeface="Arial"/>
              <a:buNone/>
              <a:defRPr sz="1800" b="1"/>
            </a:lvl3pPr>
            <a:lvl4pPr marL="1828800" lvl="3" indent="-228600" algn="l">
              <a:lnSpc>
                <a:spcPct val="120000"/>
              </a:lnSpc>
              <a:spcBef>
                <a:spcPts val="320"/>
              </a:spcBef>
              <a:spcAft>
                <a:spcPts val="0"/>
              </a:spcAft>
              <a:buClr>
                <a:schemeClr val="dk1"/>
              </a:buClr>
              <a:buSzPts val="1600"/>
              <a:buFont typeface="Arial"/>
              <a:buNone/>
              <a:defRPr sz="1600" b="1"/>
            </a:lvl4pPr>
            <a:lvl5pPr marL="2286000" lvl="4" indent="-228600" algn="l">
              <a:lnSpc>
                <a:spcPct val="120000"/>
              </a:lnSpc>
              <a:spcBef>
                <a:spcPts val="320"/>
              </a:spcBef>
              <a:spcAft>
                <a:spcPts val="0"/>
              </a:spcAft>
              <a:buClr>
                <a:schemeClr val="dk1"/>
              </a:buClr>
              <a:buSzPts val="1600"/>
              <a:buFont typeface="Arial"/>
              <a:buNone/>
              <a:defRPr sz="1600" b="1"/>
            </a:lvl5pPr>
            <a:lvl6pPr marL="2743200" lvl="5" indent="-228600" algn="l">
              <a:lnSpc>
                <a:spcPct val="120000"/>
              </a:lnSpc>
              <a:spcBef>
                <a:spcPts val="320"/>
              </a:spcBef>
              <a:spcAft>
                <a:spcPts val="0"/>
              </a:spcAft>
              <a:buClr>
                <a:schemeClr val="dk1"/>
              </a:buClr>
              <a:buSzPts val="1600"/>
              <a:buFont typeface="Arial"/>
              <a:buNone/>
              <a:defRPr sz="1600" b="1"/>
            </a:lvl6pPr>
            <a:lvl7pPr marL="3200400" lvl="6" indent="-228600" algn="l">
              <a:lnSpc>
                <a:spcPct val="120000"/>
              </a:lnSpc>
              <a:spcBef>
                <a:spcPts val="320"/>
              </a:spcBef>
              <a:spcAft>
                <a:spcPts val="0"/>
              </a:spcAft>
              <a:buClr>
                <a:schemeClr val="dk1"/>
              </a:buClr>
              <a:buSzPts val="1600"/>
              <a:buFont typeface="Arial"/>
              <a:buNone/>
              <a:defRPr sz="1600" b="1"/>
            </a:lvl7pPr>
            <a:lvl8pPr marL="3657600" lvl="7" indent="-228600" algn="l">
              <a:lnSpc>
                <a:spcPct val="120000"/>
              </a:lnSpc>
              <a:spcBef>
                <a:spcPts val="320"/>
              </a:spcBef>
              <a:spcAft>
                <a:spcPts val="0"/>
              </a:spcAft>
              <a:buClr>
                <a:schemeClr val="dk1"/>
              </a:buClr>
              <a:buSzPts val="1600"/>
              <a:buFont typeface="Arial"/>
              <a:buNone/>
              <a:defRPr sz="1600" b="1"/>
            </a:lvl8pPr>
            <a:lvl9pPr marL="4114800" lvl="8" indent="-228600" algn="l">
              <a:lnSpc>
                <a:spcPct val="120000"/>
              </a:lnSpc>
              <a:spcBef>
                <a:spcPts val="320"/>
              </a:spcBef>
              <a:spcAft>
                <a:spcPts val="0"/>
              </a:spcAft>
              <a:buClr>
                <a:schemeClr val="dk1"/>
              </a:buClr>
              <a:buSzPts val="1600"/>
              <a:buFont typeface="Arial"/>
              <a:buNone/>
              <a:defRPr sz="1600" b="1"/>
            </a:lvl9pPr>
          </a:lstStyle>
          <a:p>
            <a:endParaRPr/>
          </a:p>
        </p:txBody>
      </p:sp>
      <p:sp>
        <p:nvSpPr>
          <p:cNvPr id="28" name="Google Shape;28;p35"/>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Autofit/>
          </a:bodyPr>
          <a:lstStyle>
            <a:lvl1pPr marL="457200" lvl="0" indent="-365760" algn="l">
              <a:lnSpc>
                <a:spcPct val="140000"/>
              </a:lnSpc>
              <a:spcBef>
                <a:spcPts val="480"/>
              </a:spcBef>
              <a:spcAft>
                <a:spcPts val="0"/>
              </a:spcAft>
              <a:buSzPts val="2160"/>
              <a:buChar char="&lt;"/>
              <a:defRPr sz="2400"/>
            </a:lvl1pPr>
            <a:lvl2pPr marL="914400" lvl="1" indent="-355600" algn="l">
              <a:lnSpc>
                <a:spcPct val="120000"/>
              </a:lnSpc>
              <a:spcBef>
                <a:spcPts val="400"/>
              </a:spcBef>
              <a:spcAft>
                <a:spcPts val="0"/>
              </a:spcAft>
              <a:buClr>
                <a:schemeClr val="dk1"/>
              </a:buClr>
              <a:buSzPts val="2000"/>
              <a:buFont typeface="Arial"/>
              <a:buChar char="–"/>
              <a:defRPr sz="2000"/>
            </a:lvl2pPr>
            <a:lvl3pPr marL="1371600" lvl="2" indent="-342900" algn="l">
              <a:lnSpc>
                <a:spcPct val="120000"/>
              </a:lnSpc>
              <a:spcBef>
                <a:spcPts val="360"/>
              </a:spcBef>
              <a:spcAft>
                <a:spcPts val="0"/>
              </a:spcAft>
              <a:buClr>
                <a:schemeClr val="dk1"/>
              </a:buClr>
              <a:buSzPts val="1800"/>
              <a:buFont typeface="Arial"/>
              <a:buChar char="•"/>
              <a:defRPr sz="1800"/>
            </a:lvl3pPr>
            <a:lvl4pPr marL="1828800" lvl="3" indent="-330200" algn="l">
              <a:lnSpc>
                <a:spcPct val="120000"/>
              </a:lnSpc>
              <a:spcBef>
                <a:spcPts val="320"/>
              </a:spcBef>
              <a:spcAft>
                <a:spcPts val="0"/>
              </a:spcAft>
              <a:buClr>
                <a:schemeClr val="dk1"/>
              </a:buClr>
              <a:buSzPts val="1600"/>
              <a:buFont typeface="Arial"/>
              <a:buChar char="–"/>
              <a:defRPr sz="1600"/>
            </a:lvl4pPr>
            <a:lvl5pPr marL="2286000" lvl="4" indent="-330200" algn="l">
              <a:lnSpc>
                <a:spcPct val="120000"/>
              </a:lnSpc>
              <a:spcBef>
                <a:spcPts val="320"/>
              </a:spcBef>
              <a:spcAft>
                <a:spcPts val="0"/>
              </a:spcAft>
              <a:buClr>
                <a:schemeClr val="dk1"/>
              </a:buClr>
              <a:buSzPts val="1600"/>
              <a:buFont typeface="Arial"/>
              <a:buChar char="»"/>
              <a:defRPr sz="1600"/>
            </a:lvl5pPr>
            <a:lvl6pPr marL="2743200" lvl="5" indent="-330200" algn="l">
              <a:lnSpc>
                <a:spcPct val="120000"/>
              </a:lnSpc>
              <a:spcBef>
                <a:spcPts val="320"/>
              </a:spcBef>
              <a:spcAft>
                <a:spcPts val="0"/>
              </a:spcAft>
              <a:buClr>
                <a:schemeClr val="dk1"/>
              </a:buClr>
              <a:buSzPts val="1600"/>
              <a:buFont typeface="Arial"/>
              <a:buChar char="»"/>
              <a:defRPr sz="1600"/>
            </a:lvl6pPr>
            <a:lvl7pPr marL="3200400" lvl="6" indent="-330200" algn="l">
              <a:lnSpc>
                <a:spcPct val="120000"/>
              </a:lnSpc>
              <a:spcBef>
                <a:spcPts val="320"/>
              </a:spcBef>
              <a:spcAft>
                <a:spcPts val="0"/>
              </a:spcAft>
              <a:buClr>
                <a:schemeClr val="dk1"/>
              </a:buClr>
              <a:buSzPts val="1600"/>
              <a:buFont typeface="Arial"/>
              <a:buChar char="»"/>
              <a:defRPr sz="1600"/>
            </a:lvl7pPr>
            <a:lvl8pPr marL="3657600" lvl="7" indent="-330200" algn="l">
              <a:lnSpc>
                <a:spcPct val="120000"/>
              </a:lnSpc>
              <a:spcBef>
                <a:spcPts val="320"/>
              </a:spcBef>
              <a:spcAft>
                <a:spcPts val="0"/>
              </a:spcAft>
              <a:buClr>
                <a:schemeClr val="dk1"/>
              </a:buClr>
              <a:buSzPts val="1600"/>
              <a:buFont typeface="Arial"/>
              <a:buChar char="»"/>
              <a:defRPr sz="1600"/>
            </a:lvl8pPr>
            <a:lvl9pPr marL="4114800" lvl="8" indent="-330200" algn="l">
              <a:lnSpc>
                <a:spcPct val="120000"/>
              </a:lnSpc>
              <a:spcBef>
                <a:spcPts val="320"/>
              </a:spcBef>
              <a:spcAft>
                <a:spcPts val="0"/>
              </a:spcAft>
              <a:buClr>
                <a:schemeClr val="dk1"/>
              </a:buClr>
              <a:buSzPts val="1600"/>
              <a:buFont typeface="Arial"/>
              <a:buChar char="»"/>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36"/>
          <p:cNvSpPr txBox="1">
            <a:spLocks noGrp="1"/>
          </p:cNvSpPr>
          <p:nvPr>
            <p:ph type="title"/>
          </p:nvPr>
        </p:nvSpPr>
        <p:spPr>
          <a:xfrm>
            <a:off x="685800" y="228600"/>
            <a:ext cx="77724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1"/>
        <p:cNvGrpSpPr/>
        <p:nvPr/>
      </p:nvGrpSpPr>
      <p:grpSpPr>
        <a:xfrm>
          <a:off x="0" y="0"/>
          <a:ext cx="0" cy="0"/>
          <a:chOff x="0" y="0"/>
          <a:chExt cx="0" cy="0"/>
        </a:xfrm>
      </p:grpSpPr>
      <p:sp>
        <p:nvSpPr>
          <p:cNvPr id="32" name="Google Shape;32;p37"/>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37"/>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lnSpc>
                <a:spcPct val="140000"/>
              </a:lnSpc>
              <a:spcBef>
                <a:spcPts val="480"/>
              </a:spcBef>
              <a:spcAft>
                <a:spcPts val="0"/>
              </a:spcAft>
              <a:buSzPts val="2160"/>
              <a:buNone/>
              <a:defRPr/>
            </a:lvl1pPr>
            <a:lvl2pPr lvl="1" algn="ctr">
              <a:lnSpc>
                <a:spcPct val="120000"/>
              </a:lnSpc>
              <a:spcBef>
                <a:spcPts val="400"/>
              </a:spcBef>
              <a:spcAft>
                <a:spcPts val="0"/>
              </a:spcAft>
              <a:buClr>
                <a:schemeClr val="dk1"/>
              </a:buClr>
              <a:buSzPts val="2000"/>
              <a:buFont typeface="Arial"/>
              <a:buNone/>
              <a:defRPr/>
            </a:lvl2pPr>
            <a:lvl3pPr lvl="2" algn="ctr">
              <a:lnSpc>
                <a:spcPct val="120000"/>
              </a:lnSpc>
              <a:spcBef>
                <a:spcPts val="360"/>
              </a:spcBef>
              <a:spcAft>
                <a:spcPts val="0"/>
              </a:spcAft>
              <a:buClr>
                <a:schemeClr val="dk1"/>
              </a:buClr>
              <a:buSzPts val="1800"/>
              <a:buFont typeface="Arial"/>
              <a:buNone/>
              <a:defRPr/>
            </a:lvl3pPr>
            <a:lvl4pPr lvl="3" algn="ctr">
              <a:lnSpc>
                <a:spcPct val="120000"/>
              </a:lnSpc>
              <a:spcBef>
                <a:spcPts val="320"/>
              </a:spcBef>
              <a:spcAft>
                <a:spcPts val="0"/>
              </a:spcAft>
              <a:buClr>
                <a:schemeClr val="dk1"/>
              </a:buClr>
              <a:buSzPts val="1600"/>
              <a:buFont typeface="Arial"/>
              <a:buNone/>
              <a:defRPr/>
            </a:lvl4pPr>
            <a:lvl5pPr lvl="4" algn="ctr">
              <a:lnSpc>
                <a:spcPct val="120000"/>
              </a:lnSpc>
              <a:spcBef>
                <a:spcPts val="320"/>
              </a:spcBef>
              <a:spcAft>
                <a:spcPts val="0"/>
              </a:spcAft>
              <a:buClr>
                <a:schemeClr val="dk1"/>
              </a:buClr>
              <a:buSzPts val="1600"/>
              <a:buFont typeface="Arial"/>
              <a:buNone/>
              <a:defRPr/>
            </a:lvl5pPr>
            <a:lvl6pPr lvl="5" algn="ctr">
              <a:lnSpc>
                <a:spcPct val="120000"/>
              </a:lnSpc>
              <a:spcBef>
                <a:spcPts val="320"/>
              </a:spcBef>
              <a:spcAft>
                <a:spcPts val="0"/>
              </a:spcAft>
              <a:buClr>
                <a:schemeClr val="dk1"/>
              </a:buClr>
              <a:buSzPts val="1600"/>
              <a:buFont typeface="Arial"/>
              <a:buNone/>
              <a:defRPr/>
            </a:lvl6pPr>
            <a:lvl7pPr lvl="6" algn="ctr">
              <a:lnSpc>
                <a:spcPct val="120000"/>
              </a:lnSpc>
              <a:spcBef>
                <a:spcPts val="320"/>
              </a:spcBef>
              <a:spcAft>
                <a:spcPts val="0"/>
              </a:spcAft>
              <a:buClr>
                <a:schemeClr val="dk1"/>
              </a:buClr>
              <a:buSzPts val="1600"/>
              <a:buFont typeface="Arial"/>
              <a:buNone/>
              <a:defRPr/>
            </a:lvl7pPr>
            <a:lvl8pPr lvl="7" algn="ctr">
              <a:lnSpc>
                <a:spcPct val="120000"/>
              </a:lnSpc>
              <a:spcBef>
                <a:spcPts val="320"/>
              </a:spcBef>
              <a:spcAft>
                <a:spcPts val="0"/>
              </a:spcAft>
              <a:buClr>
                <a:schemeClr val="dk1"/>
              </a:buClr>
              <a:buSzPts val="1600"/>
              <a:buFont typeface="Arial"/>
              <a:buNone/>
              <a:defRPr/>
            </a:lvl8pPr>
            <a:lvl9pPr lvl="8" algn="ctr">
              <a:lnSpc>
                <a:spcPct val="120000"/>
              </a:lnSpc>
              <a:spcBef>
                <a:spcPts val="320"/>
              </a:spcBef>
              <a:spcAft>
                <a:spcPts val="0"/>
              </a:spcAft>
              <a:buClr>
                <a:schemeClr val="dk1"/>
              </a:buClr>
              <a:buSzPts val="1600"/>
              <a:buFont typeface="Arial"/>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4"/>
        <p:cNvGrpSpPr/>
        <p:nvPr/>
      </p:nvGrpSpPr>
      <p:grpSpPr>
        <a:xfrm>
          <a:off x="0" y="0"/>
          <a:ext cx="0" cy="0"/>
          <a:chOff x="0" y="0"/>
          <a:chExt cx="0" cy="0"/>
        </a:xfrm>
      </p:grpSpPr>
      <p:sp>
        <p:nvSpPr>
          <p:cNvPr id="35" name="Google Shape;35;p38"/>
          <p:cNvSpPr txBox="1">
            <a:spLocks noGrp="1"/>
          </p:cNvSpPr>
          <p:nvPr>
            <p:ph type="title"/>
          </p:nvPr>
        </p:nvSpPr>
        <p:spPr>
          <a:xfrm>
            <a:off x="722313" y="2159794"/>
            <a:ext cx="7772400" cy="102155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 name="Google Shape;36;p38"/>
          <p:cNvSpPr txBox="1">
            <a:spLocks noGrp="1"/>
          </p:cNvSpPr>
          <p:nvPr>
            <p:ph type="body" idx="1"/>
          </p:nvPr>
        </p:nvSpPr>
        <p:spPr>
          <a:xfrm>
            <a:off x="722313" y="1034653"/>
            <a:ext cx="7772400" cy="1125140"/>
          </a:xfrm>
          <a:prstGeom prst="rect">
            <a:avLst/>
          </a:prstGeom>
          <a:noFill/>
          <a:ln>
            <a:noFill/>
          </a:ln>
        </p:spPr>
        <p:txBody>
          <a:bodyPr spcFirstLastPara="1" wrap="square" lIns="91425" tIns="45700" rIns="91425" bIns="45700" anchor="b" anchorCtr="0">
            <a:noAutofit/>
          </a:bodyPr>
          <a:lstStyle>
            <a:lvl1pPr marL="457200" lvl="0" indent="-228600" algn="l">
              <a:lnSpc>
                <a:spcPct val="140000"/>
              </a:lnSpc>
              <a:spcBef>
                <a:spcPts val="400"/>
              </a:spcBef>
              <a:spcAft>
                <a:spcPts val="0"/>
              </a:spcAft>
              <a:buSzPts val="1800"/>
              <a:buNone/>
              <a:defRPr sz="2000"/>
            </a:lvl1pPr>
            <a:lvl2pPr marL="914400" lvl="1" indent="-228600" algn="l">
              <a:lnSpc>
                <a:spcPct val="120000"/>
              </a:lnSpc>
              <a:spcBef>
                <a:spcPts val="360"/>
              </a:spcBef>
              <a:spcAft>
                <a:spcPts val="0"/>
              </a:spcAft>
              <a:buClr>
                <a:schemeClr val="dk1"/>
              </a:buClr>
              <a:buSzPts val="1800"/>
              <a:buFont typeface="Arial"/>
              <a:buNone/>
              <a:defRPr sz="1800"/>
            </a:lvl2pPr>
            <a:lvl3pPr marL="1371600" lvl="2" indent="-228600" algn="l">
              <a:lnSpc>
                <a:spcPct val="120000"/>
              </a:lnSpc>
              <a:spcBef>
                <a:spcPts val="320"/>
              </a:spcBef>
              <a:spcAft>
                <a:spcPts val="0"/>
              </a:spcAft>
              <a:buClr>
                <a:schemeClr val="dk1"/>
              </a:buClr>
              <a:buSzPts val="1600"/>
              <a:buFont typeface="Arial"/>
              <a:buNone/>
              <a:defRPr sz="1600"/>
            </a:lvl3pPr>
            <a:lvl4pPr marL="1828800" lvl="3" indent="-228600" algn="l">
              <a:lnSpc>
                <a:spcPct val="120000"/>
              </a:lnSpc>
              <a:spcBef>
                <a:spcPts val="280"/>
              </a:spcBef>
              <a:spcAft>
                <a:spcPts val="0"/>
              </a:spcAft>
              <a:buClr>
                <a:schemeClr val="dk1"/>
              </a:buClr>
              <a:buSzPts val="1400"/>
              <a:buFont typeface="Arial"/>
              <a:buNone/>
              <a:defRPr sz="1400"/>
            </a:lvl4pPr>
            <a:lvl5pPr marL="2286000" lvl="4" indent="-228600" algn="l">
              <a:lnSpc>
                <a:spcPct val="120000"/>
              </a:lnSpc>
              <a:spcBef>
                <a:spcPts val="280"/>
              </a:spcBef>
              <a:spcAft>
                <a:spcPts val="0"/>
              </a:spcAft>
              <a:buClr>
                <a:schemeClr val="dk1"/>
              </a:buClr>
              <a:buSzPts val="1400"/>
              <a:buFont typeface="Arial"/>
              <a:buNone/>
              <a:defRPr sz="1400"/>
            </a:lvl5pPr>
            <a:lvl6pPr marL="2743200" lvl="5" indent="-228600" algn="l">
              <a:lnSpc>
                <a:spcPct val="120000"/>
              </a:lnSpc>
              <a:spcBef>
                <a:spcPts val="280"/>
              </a:spcBef>
              <a:spcAft>
                <a:spcPts val="0"/>
              </a:spcAft>
              <a:buClr>
                <a:schemeClr val="dk1"/>
              </a:buClr>
              <a:buSzPts val="1400"/>
              <a:buFont typeface="Arial"/>
              <a:buNone/>
              <a:defRPr sz="1400"/>
            </a:lvl6pPr>
            <a:lvl7pPr marL="3200400" lvl="6" indent="-228600" algn="l">
              <a:lnSpc>
                <a:spcPct val="120000"/>
              </a:lnSpc>
              <a:spcBef>
                <a:spcPts val="280"/>
              </a:spcBef>
              <a:spcAft>
                <a:spcPts val="0"/>
              </a:spcAft>
              <a:buClr>
                <a:schemeClr val="dk1"/>
              </a:buClr>
              <a:buSzPts val="1400"/>
              <a:buFont typeface="Arial"/>
              <a:buNone/>
              <a:defRPr sz="1400"/>
            </a:lvl7pPr>
            <a:lvl8pPr marL="3657600" lvl="7" indent="-228600" algn="l">
              <a:lnSpc>
                <a:spcPct val="120000"/>
              </a:lnSpc>
              <a:spcBef>
                <a:spcPts val="280"/>
              </a:spcBef>
              <a:spcAft>
                <a:spcPts val="0"/>
              </a:spcAft>
              <a:buClr>
                <a:schemeClr val="dk1"/>
              </a:buClr>
              <a:buSzPts val="1400"/>
              <a:buFont typeface="Arial"/>
              <a:buNone/>
              <a:defRPr sz="1400"/>
            </a:lvl8pPr>
            <a:lvl9pPr marL="4114800" lvl="8" indent="-228600" algn="l">
              <a:lnSpc>
                <a:spcPct val="120000"/>
              </a:lnSpc>
              <a:spcBef>
                <a:spcPts val="280"/>
              </a:spcBef>
              <a:spcAft>
                <a:spcPts val="0"/>
              </a:spcAft>
              <a:buClr>
                <a:schemeClr val="dk1"/>
              </a:buClr>
              <a:buSzPts val="1400"/>
              <a:buFont typeface="Arial"/>
              <a:buNone/>
              <a:defRPr sz="14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7"/>
        <p:cNvGrpSpPr/>
        <p:nvPr/>
      </p:nvGrpSpPr>
      <p:grpSpPr>
        <a:xfrm>
          <a:off x="0" y="0"/>
          <a:ext cx="0" cy="0"/>
          <a:chOff x="0" y="0"/>
          <a:chExt cx="0" cy="0"/>
        </a:xfrm>
      </p:grpSpPr>
      <p:pic>
        <p:nvPicPr>
          <p:cNvPr id="38" name="Google Shape;38;p39" descr="16_867-Generic_PowerPoint-16to9_Layout1.png"/>
          <p:cNvPicPr preferRelativeResize="0"/>
          <p:nvPr/>
        </p:nvPicPr>
        <p:blipFill rotWithShape="1">
          <a:blip r:embed="rId2">
            <a:alphaModFix/>
          </a:blip>
          <a:srcRect/>
          <a:stretch/>
        </p:blipFill>
        <p:spPr>
          <a:xfrm>
            <a:off x="0" y="0"/>
            <a:ext cx="9135879" cy="5143500"/>
          </a:xfrm>
          <a:prstGeom prst="rect">
            <a:avLst/>
          </a:prstGeom>
          <a:noFill/>
          <a:ln>
            <a:noFill/>
          </a:ln>
        </p:spPr>
      </p:pic>
      <p:sp>
        <p:nvSpPr>
          <p:cNvPr id="39" name="Google Shape;39;p39"/>
          <p:cNvSpPr txBox="1">
            <a:spLocks noGrp="1"/>
          </p:cNvSpPr>
          <p:nvPr>
            <p:ph type="title"/>
          </p:nvPr>
        </p:nvSpPr>
        <p:spPr>
          <a:xfrm>
            <a:off x="685800" y="438150"/>
            <a:ext cx="50292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39"/>
          <p:cNvSpPr txBox="1">
            <a:spLocks noGrp="1"/>
          </p:cNvSpPr>
          <p:nvPr>
            <p:ph type="body" idx="1"/>
          </p:nvPr>
        </p:nvSpPr>
        <p:spPr>
          <a:xfrm>
            <a:off x="685800" y="1428750"/>
            <a:ext cx="5029200" cy="2971800"/>
          </a:xfrm>
          <a:prstGeom prst="rect">
            <a:avLst/>
          </a:prstGeom>
          <a:noFill/>
          <a:ln>
            <a:noFill/>
          </a:ln>
        </p:spPr>
        <p:txBody>
          <a:bodyPr spcFirstLastPara="1" wrap="square" lIns="91425" tIns="45700" rIns="91425" bIns="45700" anchor="t" anchorCtr="0">
            <a:noAutofit/>
          </a:bodyPr>
          <a:lstStyle>
            <a:lvl1pPr marL="457200" lvl="0" indent="-331470" algn="l">
              <a:lnSpc>
                <a:spcPct val="140000"/>
              </a:lnSpc>
              <a:spcBef>
                <a:spcPts val="360"/>
              </a:spcBef>
              <a:spcAft>
                <a:spcPts val="0"/>
              </a:spcAft>
              <a:buSzPts val="1620"/>
              <a:buChar char="&lt;"/>
              <a:defRPr/>
            </a:lvl1pPr>
            <a:lvl2pPr marL="914400" lvl="1" indent="-342900" algn="l">
              <a:lnSpc>
                <a:spcPct val="120000"/>
              </a:lnSpc>
              <a:spcBef>
                <a:spcPts val="360"/>
              </a:spcBef>
              <a:spcAft>
                <a:spcPts val="0"/>
              </a:spcAft>
              <a:buClr>
                <a:schemeClr val="dk1"/>
              </a:buClr>
              <a:buSzPts val="1800"/>
              <a:buChar char="–"/>
              <a:defRPr/>
            </a:lvl2pPr>
            <a:lvl3pPr marL="1371600" lvl="2" indent="-342900" algn="l">
              <a:lnSpc>
                <a:spcPct val="120000"/>
              </a:lnSpc>
              <a:spcBef>
                <a:spcPts val="360"/>
              </a:spcBef>
              <a:spcAft>
                <a:spcPts val="0"/>
              </a:spcAft>
              <a:buClr>
                <a:schemeClr val="dk1"/>
              </a:buClr>
              <a:buSzPts val="1800"/>
              <a:buChar char="•"/>
              <a:defRPr/>
            </a:lvl3pPr>
            <a:lvl4pPr marL="1828800" lvl="3" indent="-342900" algn="l">
              <a:lnSpc>
                <a:spcPct val="120000"/>
              </a:lnSpc>
              <a:spcBef>
                <a:spcPts val="360"/>
              </a:spcBef>
              <a:spcAft>
                <a:spcPts val="0"/>
              </a:spcAft>
              <a:buClr>
                <a:schemeClr val="dk1"/>
              </a:buClr>
              <a:buSzPts val="1800"/>
              <a:buChar char="–"/>
              <a:defRPr/>
            </a:lvl4pPr>
            <a:lvl5pPr marL="2286000" lvl="4" indent="-342900" algn="l">
              <a:lnSpc>
                <a:spcPct val="120000"/>
              </a:lnSpc>
              <a:spcBef>
                <a:spcPts val="360"/>
              </a:spcBef>
              <a:spcAft>
                <a:spcPts val="0"/>
              </a:spcAft>
              <a:buClr>
                <a:schemeClr val="dk1"/>
              </a:buClr>
              <a:buSzPts val="1800"/>
              <a:buChar char="»"/>
              <a:defRPr/>
            </a:lvl5pPr>
            <a:lvl6pPr marL="2743200" lvl="5" indent="-342900" algn="l">
              <a:lnSpc>
                <a:spcPct val="120000"/>
              </a:lnSpc>
              <a:spcBef>
                <a:spcPts val="360"/>
              </a:spcBef>
              <a:spcAft>
                <a:spcPts val="0"/>
              </a:spcAft>
              <a:buClr>
                <a:schemeClr val="dk1"/>
              </a:buClr>
              <a:buSzPts val="1800"/>
              <a:buChar char="»"/>
              <a:defRPr/>
            </a:lvl6pPr>
            <a:lvl7pPr marL="3200400" lvl="6" indent="-342900" algn="l">
              <a:lnSpc>
                <a:spcPct val="120000"/>
              </a:lnSpc>
              <a:spcBef>
                <a:spcPts val="360"/>
              </a:spcBef>
              <a:spcAft>
                <a:spcPts val="0"/>
              </a:spcAft>
              <a:buClr>
                <a:schemeClr val="dk1"/>
              </a:buClr>
              <a:buSzPts val="1800"/>
              <a:buChar char="»"/>
              <a:defRPr/>
            </a:lvl7pPr>
            <a:lvl8pPr marL="3657600" lvl="7" indent="-342900" algn="l">
              <a:lnSpc>
                <a:spcPct val="120000"/>
              </a:lnSpc>
              <a:spcBef>
                <a:spcPts val="360"/>
              </a:spcBef>
              <a:spcAft>
                <a:spcPts val="0"/>
              </a:spcAft>
              <a:buClr>
                <a:schemeClr val="dk1"/>
              </a:buClr>
              <a:buSzPts val="1800"/>
              <a:buChar char="»"/>
              <a:defRPr/>
            </a:lvl8pPr>
            <a:lvl9pPr marL="4114800" lvl="8" indent="-342900" algn="l">
              <a:lnSpc>
                <a:spcPct val="120000"/>
              </a:lnSpc>
              <a:spcBef>
                <a:spcPts val="360"/>
              </a:spcBef>
              <a:spcAft>
                <a:spcPts val="0"/>
              </a:spcAft>
              <a:buClr>
                <a:schemeClr val="dk1"/>
              </a:buClr>
              <a:buSzPts val="1800"/>
              <a:buChar char="»"/>
              <a:defRPr/>
            </a:lvl9pPr>
          </a:lstStyle>
          <a:p>
            <a:endParaRPr/>
          </a:p>
        </p:txBody>
      </p:sp>
      <p:sp>
        <p:nvSpPr>
          <p:cNvPr id="41" name="Google Shape;41;p39"/>
          <p:cNvSpPr>
            <a:spLocks noGrp="1"/>
          </p:cNvSpPr>
          <p:nvPr>
            <p:ph type="pic" idx="2"/>
          </p:nvPr>
        </p:nvSpPr>
        <p:spPr>
          <a:xfrm rot="-254638">
            <a:off x="6446028" y="1685375"/>
            <a:ext cx="2178400" cy="1303020"/>
          </a:xfrm>
          <a:prstGeom prst="rect">
            <a:avLst/>
          </a:prstGeom>
          <a:solidFill>
            <a:srgbClr val="ECECEC"/>
          </a:solidFill>
          <a:ln w="88900" cap="sq" cmpd="sng">
            <a:solidFill>
              <a:schemeClr val="lt1"/>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Autofit/>
          </a:bodyPr>
          <a:lstStyle>
            <a:lvl1pPr marR="0" lvl="0" algn="l" rtl="0">
              <a:lnSpc>
                <a:spcPct val="140000"/>
              </a:lnSpc>
              <a:spcBef>
                <a:spcPts val="640"/>
              </a:spcBef>
              <a:spcAft>
                <a:spcPts val="0"/>
              </a:spcAft>
              <a:buClr>
                <a:schemeClr val="accent1"/>
              </a:buClr>
              <a:buSzPts val="2880"/>
              <a:buFont typeface="Arimo"/>
              <a:buNone/>
              <a:defRPr sz="3200" b="0" i="0" u="none" strike="noStrike" cap="none">
                <a:solidFill>
                  <a:schemeClr val="dk1"/>
                </a:solidFill>
                <a:latin typeface="Arial"/>
                <a:ea typeface="Arial"/>
                <a:cs typeface="Arial"/>
                <a:sym typeface="Arial"/>
              </a:defRPr>
            </a:lvl1pPr>
            <a:lvl2pPr marR="0" lvl="1" algn="l" rtl="0">
              <a:lnSpc>
                <a:spcPct val="12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2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2" name="Google Shape;42;p39"/>
          <p:cNvSpPr>
            <a:spLocks noGrp="1"/>
          </p:cNvSpPr>
          <p:nvPr>
            <p:ph type="pic" idx="3"/>
          </p:nvPr>
        </p:nvSpPr>
        <p:spPr>
          <a:xfrm rot="297885">
            <a:off x="6394420" y="3149924"/>
            <a:ext cx="2178400" cy="1303020"/>
          </a:xfrm>
          <a:prstGeom prst="rect">
            <a:avLst/>
          </a:prstGeom>
          <a:solidFill>
            <a:srgbClr val="ECECEC"/>
          </a:solidFill>
          <a:ln w="88900" cap="sq" cmpd="sng">
            <a:solidFill>
              <a:schemeClr val="lt1"/>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Autofit/>
          </a:bodyPr>
          <a:lstStyle>
            <a:lvl1pPr marR="0" lvl="0" algn="l" rtl="0">
              <a:lnSpc>
                <a:spcPct val="140000"/>
              </a:lnSpc>
              <a:spcBef>
                <a:spcPts val="640"/>
              </a:spcBef>
              <a:spcAft>
                <a:spcPts val="0"/>
              </a:spcAft>
              <a:buClr>
                <a:schemeClr val="accent1"/>
              </a:buClr>
              <a:buSzPts val="2880"/>
              <a:buFont typeface="Arimo"/>
              <a:buNone/>
              <a:defRPr sz="3200" b="0" i="0" u="none" strike="noStrike" cap="none">
                <a:solidFill>
                  <a:schemeClr val="dk1"/>
                </a:solidFill>
                <a:latin typeface="Arial"/>
                <a:ea typeface="Arial"/>
                <a:cs typeface="Arial"/>
                <a:sym typeface="Arial"/>
              </a:defRPr>
            </a:lvl1pPr>
            <a:lvl2pPr marR="0" lvl="1" algn="l" rtl="0">
              <a:lnSpc>
                <a:spcPct val="12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2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3" name="Google Shape;43;p39"/>
          <p:cNvSpPr>
            <a:spLocks noGrp="1"/>
          </p:cNvSpPr>
          <p:nvPr>
            <p:ph type="pic" idx="4"/>
          </p:nvPr>
        </p:nvSpPr>
        <p:spPr>
          <a:xfrm rot="207395">
            <a:off x="6310424" y="273583"/>
            <a:ext cx="2178400" cy="1303020"/>
          </a:xfrm>
          <a:prstGeom prst="rect">
            <a:avLst/>
          </a:prstGeom>
          <a:solidFill>
            <a:srgbClr val="ECECEC"/>
          </a:solidFill>
          <a:ln w="88900" cap="sq" cmpd="sng">
            <a:solidFill>
              <a:schemeClr val="lt1"/>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Autofit/>
          </a:bodyPr>
          <a:lstStyle>
            <a:lvl1pPr marR="0" lvl="0" algn="l" rtl="0">
              <a:lnSpc>
                <a:spcPct val="140000"/>
              </a:lnSpc>
              <a:spcBef>
                <a:spcPts val="640"/>
              </a:spcBef>
              <a:spcAft>
                <a:spcPts val="0"/>
              </a:spcAft>
              <a:buClr>
                <a:schemeClr val="accent1"/>
              </a:buClr>
              <a:buSzPts val="2880"/>
              <a:buFont typeface="Arimo"/>
              <a:buNone/>
              <a:defRPr sz="3200" b="0" i="0" u="none" strike="noStrike" cap="none">
                <a:solidFill>
                  <a:schemeClr val="dk1"/>
                </a:solidFill>
                <a:latin typeface="Arial"/>
                <a:ea typeface="Arial"/>
                <a:cs typeface="Arial"/>
                <a:sym typeface="Arial"/>
              </a:defRPr>
            </a:lvl1pPr>
            <a:lvl2pPr marR="0" lvl="1" algn="l" rtl="0">
              <a:lnSpc>
                <a:spcPct val="12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2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4"/>
        <p:cNvGrpSpPr/>
        <p:nvPr/>
      </p:nvGrpSpPr>
      <p:grpSpPr>
        <a:xfrm>
          <a:off x="0" y="0"/>
          <a:ext cx="0" cy="0"/>
          <a:chOff x="0" y="0"/>
          <a:chExt cx="0" cy="0"/>
        </a:xfrm>
      </p:grpSpPr>
      <p:pic>
        <p:nvPicPr>
          <p:cNvPr id="45" name="Google Shape;45;p40" descr="16_867-Generic_PowerPoint-16to9_Layout2.png"/>
          <p:cNvPicPr preferRelativeResize="0"/>
          <p:nvPr/>
        </p:nvPicPr>
        <p:blipFill rotWithShape="1">
          <a:blip r:embed="rId2">
            <a:alphaModFix/>
          </a:blip>
          <a:srcRect/>
          <a:stretch/>
        </p:blipFill>
        <p:spPr>
          <a:xfrm>
            <a:off x="0" y="0"/>
            <a:ext cx="9135879" cy="5143500"/>
          </a:xfrm>
          <a:prstGeom prst="rect">
            <a:avLst/>
          </a:prstGeom>
          <a:noFill/>
          <a:ln>
            <a:noFill/>
          </a:ln>
        </p:spPr>
      </p:pic>
      <p:sp>
        <p:nvSpPr>
          <p:cNvPr id="46" name="Google Shape;46;p40"/>
          <p:cNvSpPr>
            <a:spLocks noGrp="1"/>
          </p:cNvSpPr>
          <p:nvPr>
            <p:ph type="pic" idx="2"/>
          </p:nvPr>
        </p:nvSpPr>
        <p:spPr>
          <a:xfrm rot="-254638">
            <a:off x="6446028" y="1685375"/>
            <a:ext cx="2178400" cy="1303020"/>
          </a:xfrm>
          <a:prstGeom prst="rect">
            <a:avLst/>
          </a:prstGeom>
          <a:solidFill>
            <a:srgbClr val="ECECEC"/>
          </a:solidFill>
          <a:ln w="88900" cap="sq" cmpd="sng">
            <a:solidFill>
              <a:srgbClr val="0058B3"/>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Autofit/>
          </a:bodyPr>
          <a:lstStyle>
            <a:lvl1pPr marR="0" lvl="0" algn="l" rtl="0">
              <a:lnSpc>
                <a:spcPct val="140000"/>
              </a:lnSpc>
              <a:spcBef>
                <a:spcPts val="640"/>
              </a:spcBef>
              <a:spcAft>
                <a:spcPts val="0"/>
              </a:spcAft>
              <a:buClr>
                <a:schemeClr val="accent1"/>
              </a:buClr>
              <a:buSzPts val="2880"/>
              <a:buFont typeface="Arimo"/>
              <a:buNone/>
              <a:defRPr sz="3200" b="0" i="0" u="none" strike="noStrike" cap="none">
                <a:solidFill>
                  <a:schemeClr val="dk1"/>
                </a:solidFill>
                <a:latin typeface="Arial"/>
                <a:ea typeface="Arial"/>
                <a:cs typeface="Arial"/>
                <a:sym typeface="Arial"/>
              </a:defRPr>
            </a:lvl1pPr>
            <a:lvl2pPr marR="0" lvl="1" algn="l" rtl="0">
              <a:lnSpc>
                <a:spcPct val="12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2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7" name="Google Shape;47;p40"/>
          <p:cNvSpPr>
            <a:spLocks noGrp="1"/>
          </p:cNvSpPr>
          <p:nvPr>
            <p:ph type="pic" idx="3"/>
          </p:nvPr>
        </p:nvSpPr>
        <p:spPr>
          <a:xfrm rot="297885">
            <a:off x="6394420" y="3149924"/>
            <a:ext cx="2178400" cy="1303020"/>
          </a:xfrm>
          <a:prstGeom prst="rect">
            <a:avLst/>
          </a:prstGeom>
          <a:solidFill>
            <a:srgbClr val="ECECEC"/>
          </a:solidFill>
          <a:ln w="88900" cap="sq" cmpd="sng">
            <a:solidFill>
              <a:srgbClr val="0058B3"/>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Autofit/>
          </a:bodyPr>
          <a:lstStyle>
            <a:lvl1pPr marR="0" lvl="0" algn="l" rtl="0">
              <a:lnSpc>
                <a:spcPct val="140000"/>
              </a:lnSpc>
              <a:spcBef>
                <a:spcPts val="640"/>
              </a:spcBef>
              <a:spcAft>
                <a:spcPts val="0"/>
              </a:spcAft>
              <a:buClr>
                <a:schemeClr val="accent1"/>
              </a:buClr>
              <a:buSzPts val="2880"/>
              <a:buFont typeface="Arimo"/>
              <a:buNone/>
              <a:defRPr sz="3200" b="0" i="0" u="none" strike="noStrike" cap="none">
                <a:solidFill>
                  <a:schemeClr val="dk1"/>
                </a:solidFill>
                <a:latin typeface="Arial"/>
                <a:ea typeface="Arial"/>
                <a:cs typeface="Arial"/>
                <a:sym typeface="Arial"/>
              </a:defRPr>
            </a:lvl1pPr>
            <a:lvl2pPr marR="0" lvl="1" algn="l" rtl="0">
              <a:lnSpc>
                <a:spcPct val="12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2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8" name="Google Shape;48;p40"/>
          <p:cNvSpPr>
            <a:spLocks noGrp="1"/>
          </p:cNvSpPr>
          <p:nvPr>
            <p:ph type="pic" idx="4"/>
          </p:nvPr>
        </p:nvSpPr>
        <p:spPr>
          <a:xfrm rot="207395">
            <a:off x="6310424" y="273583"/>
            <a:ext cx="2178400" cy="1303020"/>
          </a:xfrm>
          <a:prstGeom prst="rect">
            <a:avLst/>
          </a:prstGeom>
          <a:solidFill>
            <a:srgbClr val="ECECEC"/>
          </a:solidFill>
          <a:ln w="88900" cap="sq" cmpd="sng">
            <a:solidFill>
              <a:srgbClr val="0058B3"/>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Autofit/>
          </a:bodyPr>
          <a:lstStyle>
            <a:lvl1pPr marR="0" lvl="0" algn="l" rtl="0">
              <a:lnSpc>
                <a:spcPct val="140000"/>
              </a:lnSpc>
              <a:spcBef>
                <a:spcPts val="640"/>
              </a:spcBef>
              <a:spcAft>
                <a:spcPts val="0"/>
              </a:spcAft>
              <a:buClr>
                <a:schemeClr val="accent1"/>
              </a:buClr>
              <a:buSzPts val="2880"/>
              <a:buFont typeface="Arimo"/>
              <a:buNone/>
              <a:defRPr sz="3200" b="0" i="0" u="none" strike="noStrike" cap="none">
                <a:solidFill>
                  <a:schemeClr val="dk1"/>
                </a:solidFill>
                <a:latin typeface="Arial"/>
                <a:ea typeface="Arial"/>
                <a:cs typeface="Arial"/>
                <a:sym typeface="Arial"/>
              </a:defRPr>
            </a:lvl1pPr>
            <a:lvl2pPr marR="0" lvl="1" algn="l" rtl="0">
              <a:lnSpc>
                <a:spcPct val="12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2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2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9" name="Google Shape;49;p40"/>
          <p:cNvSpPr txBox="1">
            <a:spLocks noGrp="1"/>
          </p:cNvSpPr>
          <p:nvPr>
            <p:ph type="title"/>
          </p:nvPr>
        </p:nvSpPr>
        <p:spPr>
          <a:xfrm>
            <a:off x="685800" y="438150"/>
            <a:ext cx="5029200" cy="857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0" name="Google Shape;50;p40"/>
          <p:cNvSpPr txBox="1">
            <a:spLocks noGrp="1"/>
          </p:cNvSpPr>
          <p:nvPr>
            <p:ph type="body" idx="1"/>
          </p:nvPr>
        </p:nvSpPr>
        <p:spPr>
          <a:xfrm>
            <a:off x="685800" y="1428750"/>
            <a:ext cx="5029200" cy="2971800"/>
          </a:xfrm>
          <a:prstGeom prst="rect">
            <a:avLst/>
          </a:prstGeom>
          <a:noFill/>
          <a:ln>
            <a:noFill/>
          </a:ln>
        </p:spPr>
        <p:txBody>
          <a:bodyPr spcFirstLastPara="1" wrap="square" lIns="91425" tIns="45700" rIns="91425" bIns="45700" anchor="t" anchorCtr="0">
            <a:noAutofit/>
          </a:bodyPr>
          <a:lstStyle>
            <a:lvl1pPr marL="457200" lvl="0" indent="-365760" algn="l">
              <a:lnSpc>
                <a:spcPct val="140000"/>
              </a:lnSpc>
              <a:spcBef>
                <a:spcPts val="480"/>
              </a:spcBef>
              <a:spcAft>
                <a:spcPts val="0"/>
              </a:spcAft>
              <a:buClr>
                <a:schemeClr val="lt1"/>
              </a:buClr>
              <a:buSzPts val="2160"/>
              <a:buChar char="&lt;"/>
              <a:defRPr>
                <a:solidFill>
                  <a:srgbClr val="FFFFFF"/>
                </a:solidFill>
              </a:defRPr>
            </a:lvl1pPr>
            <a:lvl2pPr marL="914400" lvl="1" indent="-355600" algn="l">
              <a:lnSpc>
                <a:spcPct val="120000"/>
              </a:lnSpc>
              <a:spcBef>
                <a:spcPts val="400"/>
              </a:spcBef>
              <a:spcAft>
                <a:spcPts val="0"/>
              </a:spcAft>
              <a:buClr>
                <a:schemeClr val="lt1"/>
              </a:buClr>
              <a:buSzPts val="2000"/>
              <a:buFont typeface="Arial"/>
              <a:buChar char="–"/>
              <a:defRPr>
                <a:solidFill>
                  <a:srgbClr val="FFFFFF"/>
                </a:solidFill>
              </a:defRPr>
            </a:lvl2pPr>
            <a:lvl3pPr marL="1371600" lvl="2" indent="-342900" algn="l">
              <a:lnSpc>
                <a:spcPct val="120000"/>
              </a:lnSpc>
              <a:spcBef>
                <a:spcPts val="360"/>
              </a:spcBef>
              <a:spcAft>
                <a:spcPts val="0"/>
              </a:spcAft>
              <a:buClr>
                <a:schemeClr val="lt1"/>
              </a:buClr>
              <a:buSzPts val="1800"/>
              <a:buFont typeface="Arial"/>
              <a:buChar char="•"/>
              <a:defRPr>
                <a:solidFill>
                  <a:srgbClr val="FFFFFF"/>
                </a:solidFill>
              </a:defRPr>
            </a:lvl3pPr>
            <a:lvl4pPr marL="1828800" lvl="3" indent="-330200" algn="l">
              <a:lnSpc>
                <a:spcPct val="120000"/>
              </a:lnSpc>
              <a:spcBef>
                <a:spcPts val="320"/>
              </a:spcBef>
              <a:spcAft>
                <a:spcPts val="0"/>
              </a:spcAft>
              <a:buClr>
                <a:schemeClr val="lt1"/>
              </a:buClr>
              <a:buSzPts val="1600"/>
              <a:buFont typeface="Arial"/>
              <a:buChar char="–"/>
              <a:defRPr>
                <a:solidFill>
                  <a:srgbClr val="FFFFFF"/>
                </a:solidFill>
              </a:defRPr>
            </a:lvl4pPr>
            <a:lvl5pPr marL="2286000" lvl="4" indent="-330200" algn="l">
              <a:lnSpc>
                <a:spcPct val="120000"/>
              </a:lnSpc>
              <a:spcBef>
                <a:spcPts val="320"/>
              </a:spcBef>
              <a:spcAft>
                <a:spcPts val="0"/>
              </a:spcAft>
              <a:buClr>
                <a:schemeClr val="lt1"/>
              </a:buClr>
              <a:buSzPts val="1600"/>
              <a:buFont typeface="Arial"/>
              <a:buChar char="»"/>
              <a:defRPr>
                <a:solidFill>
                  <a:srgbClr val="FFFFFF"/>
                </a:solidFill>
              </a:defRPr>
            </a:lvl5pPr>
            <a:lvl6pPr marL="2743200" lvl="5" indent="-342900" algn="l">
              <a:lnSpc>
                <a:spcPct val="120000"/>
              </a:lnSpc>
              <a:spcBef>
                <a:spcPts val="360"/>
              </a:spcBef>
              <a:spcAft>
                <a:spcPts val="0"/>
              </a:spcAft>
              <a:buClr>
                <a:schemeClr val="dk1"/>
              </a:buClr>
              <a:buSzPts val="1800"/>
              <a:buChar char="»"/>
              <a:defRPr/>
            </a:lvl6pPr>
            <a:lvl7pPr marL="3200400" lvl="6" indent="-342900" algn="l">
              <a:lnSpc>
                <a:spcPct val="120000"/>
              </a:lnSpc>
              <a:spcBef>
                <a:spcPts val="360"/>
              </a:spcBef>
              <a:spcAft>
                <a:spcPts val="0"/>
              </a:spcAft>
              <a:buClr>
                <a:schemeClr val="dk1"/>
              </a:buClr>
              <a:buSzPts val="1800"/>
              <a:buChar char="»"/>
              <a:defRPr/>
            </a:lvl7pPr>
            <a:lvl8pPr marL="3657600" lvl="7" indent="-342900" algn="l">
              <a:lnSpc>
                <a:spcPct val="120000"/>
              </a:lnSpc>
              <a:spcBef>
                <a:spcPts val="360"/>
              </a:spcBef>
              <a:spcAft>
                <a:spcPts val="0"/>
              </a:spcAft>
              <a:buClr>
                <a:schemeClr val="dk1"/>
              </a:buClr>
              <a:buSzPts val="1800"/>
              <a:buChar char="»"/>
              <a:defRPr/>
            </a:lvl8pPr>
            <a:lvl9pPr marL="4114800" lvl="8" indent="-342900" algn="l">
              <a:lnSpc>
                <a:spcPct val="120000"/>
              </a:lnSpc>
              <a:spcBef>
                <a:spcPts val="36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685800" y="228600"/>
            <a:ext cx="77724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200" b="1" i="0" u="none" strike="noStrike" cap="none">
                <a:solidFill>
                  <a:schemeClr val="dk1"/>
                </a:solidFill>
                <a:latin typeface="Arial"/>
                <a:ea typeface="Arial"/>
                <a:cs typeface="Arial"/>
                <a:sym typeface="Arial"/>
              </a:defRPr>
            </a:lvl1pPr>
            <a:lvl2pPr marR="0" lvl="1" algn="ctr" rtl="0">
              <a:spcBef>
                <a:spcPts val="0"/>
              </a:spcBef>
              <a:spcAft>
                <a:spcPts val="0"/>
              </a:spcAft>
              <a:buSzPts val="1400"/>
              <a:buNone/>
              <a:defRPr sz="3200" b="1"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3200" b="1" i="0" u="none" strike="noStrike" cap="none">
                <a:solidFill>
                  <a:srgbClr val="000000"/>
                </a:solidFill>
                <a:latin typeface="Arial"/>
                <a:ea typeface="Arial"/>
                <a:cs typeface="Arial"/>
                <a:sym typeface="Arial"/>
              </a:defRPr>
            </a:lvl3pPr>
            <a:lvl4pPr marR="0" lvl="3" algn="ctr" rtl="0">
              <a:spcBef>
                <a:spcPts val="0"/>
              </a:spcBef>
              <a:spcAft>
                <a:spcPts val="0"/>
              </a:spcAft>
              <a:buSzPts val="1400"/>
              <a:buNone/>
              <a:defRPr sz="3200" b="1" i="0" u="none" strike="noStrike" cap="none">
                <a:solidFill>
                  <a:srgbClr val="000000"/>
                </a:solidFill>
                <a:latin typeface="Arial"/>
                <a:ea typeface="Arial"/>
                <a:cs typeface="Arial"/>
                <a:sym typeface="Arial"/>
              </a:defRPr>
            </a:lvl4pPr>
            <a:lvl5pPr marR="0" lvl="4" algn="ctr" rtl="0">
              <a:spcBef>
                <a:spcPts val="0"/>
              </a:spcBef>
              <a:spcAft>
                <a:spcPts val="0"/>
              </a:spcAft>
              <a:buSzPts val="1400"/>
              <a:buNone/>
              <a:defRPr sz="3200" b="1" i="0" u="none" strike="noStrike" cap="none">
                <a:solidFill>
                  <a:srgbClr val="000000"/>
                </a:solidFill>
                <a:latin typeface="Arial"/>
                <a:ea typeface="Arial"/>
                <a:cs typeface="Arial"/>
                <a:sym typeface="Arial"/>
              </a:defRPr>
            </a:lvl5pPr>
            <a:lvl6pPr marR="0" lvl="5" algn="ctr" rtl="0">
              <a:spcBef>
                <a:spcPts val="0"/>
              </a:spcBef>
              <a:spcAft>
                <a:spcPts val="0"/>
              </a:spcAft>
              <a:buSzPts val="1400"/>
              <a:buNone/>
              <a:defRPr sz="3200" b="1" i="0" u="none" strike="noStrike" cap="none">
                <a:solidFill>
                  <a:srgbClr val="000000"/>
                </a:solidFill>
                <a:latin typeface="Arial"/>
                <a:ea typeface="Arial"/>
                <a:cs typeface="Arial"/>
                <a:sym typeface="Arial"/>
              </a:defRPr>
            </a:lvl6pPr>
            <a:lvl7pPr marR="0" lvl="6" algn="ctr" rtl="0">
              <a:spcBef>
                <a:spcPts val="0"/>
              </a:spcBef>
              <a:spcAft>
                <a:spcPts val="0"/>
              </a:spcAft>
              <a:buSzPts val="1400"/>
              <a:buNone/>
              <a:defRPr sz="3200" b="1" i="0" u="none" strike="noStrike" cap="none">
                <a:solidFill>
                  <a:srgbClr val="000000"/>
                </a:solidFill>
                <a:latin typeface="Arial"/>
                <a:ea typeface="Arial"/>
                <a:cs typeface="Arial"/>
                <a:sym typeface="Arial"/>
              </a:defRPr>
            </a:lvl7pPr>
            <a:lvl8pPr marR="0" lvl="7" algn="ctr" rtl="0">
              <a:spcBef>
                <a:spcPts val="0"/>
              </a:spcBef>
              <a:spcAft>
                <a:spcPts val="0"/>
              </a:spcAft>
              <a:buSzPts val="1400"/>
              <a:buNone/>
              <a:defRPr sz="3200" b="1" i="0" u="none" strike="noStrike" cap="none">
                <a:solidFill>
                  <a:srgbClr val="000000"/>
                </a:solidFill>
                <a:latin typeface="Arial"/>
                <a:ea typeface="Arial"/>
                <a:cs typeface="Arial"/>
                <a:sym typeface="Arial"/>
              </a:defRPr>
            </a:lvl8pPr>
            <a:lvl9pPr marR="0" lvl="8" algn="ctr" rtl="0">
              <a:spcBef>
                <a:spcPts val="0"/>
              </a:spcBef>
              <a:spcAft>
                <a:spcPts val="0"/>
              </a:spcAft>
              <a:buSzPts val="1400"/>
              <a:buNone/>
              <a:defRPr sz="3200" b="1" i="0" u="none" strike="noStrike" cap="none">
                <a:solidFill>
                  <a:srgbClr val="000000"/>
                </a:solidFill>
                <a:latin typeface="Arial"/>
                <a:ea typeface="Arial"/>
                <a:cs typeface="Arial"/>
                <a:sym typeface="Arial"/>
              </a:defRPr>
            </a:lvl9pPr>
          </a:lstStyle>
          <a:p>
            <a:endParaRPr/>
          </a:p>
        </p:txBody>
      </p:sp>
      <p:sp>
        <p:nvSpPr>
          <p:cNvPr id="11" name="Google Shape;11;p29"/>
          <p:cNvSpPr txBox="1">
            <a:spLocks noGrp="1"/>
          </p:cNvSpPr>
          <p:nvPr>
            <p:ph type="body" idx="1"/>
          </p:nvPr>
        </p:nvSpPr>
        <p:spPr>
          <a:xfrm>
            <a:off x="685800" y="1257301"/>
            <a:ext cx="7772400" cy="1575197"/>
          </a:xfrm>
          <a:prstGeom prst="rect">
            <a:avLst/>
          </a:prstGeom>
          <a:noFill/>
          <a:ln>
            <a:noFill/>
          </a:ln>
        </p:spPr>
        <p:txBody>
          <a:bodyPr spcFirstLastPara="1" wrap="square" lIns="91425" tIns="45700" rIns="91425" bIns="45700" anchor="t" anchorCtr="0">
            <a:noAutofit/>
          </a:bodyPr>
          <a:lstStyle>
            <a:lvl1pPr marL="457200" marR="0" lvl="0" indent="-365760" algn="l" rtl="0">
              <a:lnSpc>
                <a:spcPct val="140000"/>
              </a:lnSpc>
              <a:spcBef>
                <a:spcPts val="480"/>
              </a:spcBef>
              <a:spcAft>
                <a:spcPts val="0"/>
              </a:spcAft>
              <a:buClr>
                <a:schemeClr val="accent1"/>
              </a:buClr>
              <a:buSzPts val="2160"/>
              <a:buFont typeface="Arimo"/>
              <a:buChar char="&lt;"/>
              <a:defRPr sz="2400" b="0" i="0" u="none" strike="noStrike" cap="none">
                <a:solidFill>
                  <a:schemeClr val="dk1"/>
                </a:solidFill>
                <a:latin typeface="Arial"/>
                <a:ea typeface="Arial"/>
                <a:cs typeface="Arial"/>
                <a:sym typeface="Arial"/>
              </a:defRPr>
            </a:lvl1pPr>
            <a:lvl2pPr marL="914400" marR="0" lvl="1" indent="-355600" algn="l" rtl="0">
              <a:lnSpc>
                <a:spcPct val="12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2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2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pic>
        <p:nvPicPr>
          <p:cNvPr id="12" name="Google Shape;12;p29" descr="16_867-Generic_PowerPoint-16to9_BLUEfooter.png"/>
          <p:cNvPicPr preferRelativeResize="0"/>
          <p:nvPr/>
        </p:nvPicPr>
        <p:blipFill rotWithShape="1">
          <a:blip r:embed="rId16">
            <a:alphaModFix/>
          </a:blip>
          <a:srcRect/>
          <a:stretch/>
        </p:blipFill>
        <p:spPr>
          <a:xfrm>
            <a:off x="4187" y="4402836"/>
            <a:ext cx="9144000" cy="7406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6"/>
        <p:cNvGrpSpPr/>
        <p:nvPr/>
      </p:nvGrpSpPr>
      <p:grpSpPr>
        <a:xfrm>
          <a:off x="0" y="0"/>
          <a:ext cx="0" cy="0"/>
          <a:chOff x="0" y="0"/>
          <a:chExt cx="0" cy="0"/>
        </a:xfrm>
      </p:grpSpPr>
      <p:sp>
        <p:nvSpPr>
          <p:cNvPr id="67" name="Google Shape;67;p32"/>
          <p:cNvSpPr txBox="1">
            <a:spLocks noGrp="1"/>
          </p:cNvSpPr>
          <p:nvPr>
            <p:ph type="title"/>
          </p:nvPr>
        </p:nvSpPr>
        <p:spPr>
          <a:xfrm>
            <a:off x="685800" y="228600"/>
            <a:ext cx="7772400" cy="85725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200" b="1"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3200" b="1" i="0" u="none" strike="noStrike" cap="none">
                <a:solidFill>
                  <a:srgbClr val="000000"/>
                </a:solidFill>
                <a:latin typeface="Arial"/>
                <a:ea typeface="Arial"/>
                <a:cs typeface="Arial"/>
                <a:sym typeface="Arial"/>
              </a:defRPr>
            </a:lvl2pPr>
            <a:lvl3pPr marR="0" lvl="2" algn="ctr" rtl="0">
              <a:spcBef>
                <a:spcPts val="0"/>
              </a:spcBef>
              <a:spcAft>
                <a:spcPts val="0"/>
              </a:spcAft>
              <a:buSzPts val="1400"/>
              <a:buNone/>
              <a:defRPr sz="3200" b="1" i="0" u="none" strike="noStrike" cap="none">
                <a:solidFill>
                  <a:srgbClr val="000000"/>
                </a:solidFill>
                <a:latin typeface="Arial"/>
                <a:ea typeface="Arial"/>
                <a:cs typeface="Arial"/>
                <a:sym typeface="Arial"/>
              </a:defRPr>
            </a:lvl3pPr>
            <a:lvl4pPr marR="0" lvl="3" algn="ctr" rtl="0">
              <a:spcBef>
                <a:spcPts val="0"/>
              </a:spcBef>
              <a:spcAft>
                <a:spcPts val="0"/>
              </a:spcAft>
              <a:buSzPts val="1400"/>
              <a:buNone/>
              <a:defRPr sz="3200" b="1" i="0" u="none" strike="noStrike" cap="none">
                <a:solidFill>
                  <a:srgbClr val="000000"/>
                </a:solidFill>
                <a:latin typeface="Arial"/>
                <a:ea typeface="Arial"/>
                <a:cs typeface="Arial"/>
                <a:sym typeface="Arial"/>
              </a:defRPr>
            </a:lvl4pPr>
            <a:lvl5pPr marR="0" lvl="4" algn="ctr" rtl="0">
              <a:spcBef>
                <a:spcPts val="0"/>
              </a:spcBef>
              <a:spcAft>
                <a:spcPts val="0"/>
              </a:spcAft>
              <a:buSzPts val="1400"/>
              <a:buNone/>
              <a:defRPr sz="3200" b="1" i="0" u="none" strike="noStrike" cap="none">
                <a:solidFill>
                  <a:srgbClr val="000000"/>
                </a:solidFill>
                <a:latin typeface="Arial"/>
                <a:ea typeface="Arial"/>
                <a:cs typeface="Arial"/>
                <a:sym typeface="Arial"/>
              </a:defRPr>
            </a:lvl5pPr>
            <a:lvl6pPr marR="0" lvl="5" algn="ctr" rtl="0">
              <a:spcBef>
                <a:spcPts val="0"/>
              </a:spcBef>
              <a:spcAft>
                <a:spcPts val="0"/>
              </a:spcAft>
              <a:buSzPts val="1400"/>
              <a:buNone/>
              <a:defRPr sz="3200" b="1" i="0" u="none" strike="noStrike" cap="none">
                <a:solidFill>
                  <a:srgbClr val="000000"/>
                </a:solidFill>
                <a:latin typeface="Arial"/>
                <a:ea typeface="Arial"/>
                <a:cs typeface="Arial"/>
                <a:sym typeface="Arial"/>
              </a:defRPr>
            </a:lvl6pPr>
            <a:lvl7pPr marR="0" lvl="6" algn="ctr" rtl="0">
              <a:spcBef>
                <a:spcPts val="0"/>
              </a:spcBef>
              <a:spcAft>
                <a:spcPts val="0"/>
              </a:spcAft>
              <a:buSzPts val="1400"/>
              <a:buNone/>
              <a:defRPr sz="3200" b="1" i="0" u="none" strike="noStrike" cap="none">
                <a:solidFill>
                  <a:srgbClr val="000000"/>
                </a:solidFill>
                <a:latin typeface="Arial"/>
                <a:ea typeface="Arial"/>
                <a:cs typeface="Arial"/>
                <a:sym typeface="Arial"/>
              </a:defRPr>
            </a:lvl7pPr>
            <a:lvl8pPr marR="0" lvl="7" algn="ctr" rtl="0">
              <a:spcBef>
                <a:spcPts val="0"/>
              </a:spcBef>
              <a:spcAft>
                <a:spcPts val="0"/>
              </a:spcAft>
              <a:buSzPts val="1400"/>
              <a:buNone/>
              <a:defRPr sz="3200" b="1" i="0" u="none" strike="noStrike" cap="none">
                <a:solidFill>
                  <a:srgbClr val="000000"/>
                </a:solidFill>
                <a:latin typeface="Arial"/>
                <a:ea typeface="Arial"/>
                <a:cs typeface="Arial"/>
                <a:sym typeface="Arial"/>
              </a:defRPr>
            </a:lvl8pPr>
            <a:lvl9pPr marR="0" lvl="8" algn="ctr" rtl="0">
              <a:spcBef>
                <a:spcPts val="0"/>
              </a:spcBef>
              <a:spcAft>
                <a:spcPts val="0"/>
              </a:spcAft>
              <a:buSzPts val="1400"/>
              <a:buNone/>
              <a:defRPr sz="3200" b="1" i="0" u="none" strike="noStrike" cap="none">
                <a:solidFill>
                  <a:srgbClr val="000000"/>
                </a:solidFill>
                <a:latin typeface="Arial"/>
                <a:ea typeface="Arial"/>
                <a:cs typeface="Arial"/>
                <a:sym typeface="Arial"/>
              </a:defRPr>
            </a:lvl9pPr>
          </a:lstStyle>
          <a:p>
            <a:endParaRPr/>
          </a:p>
        </p:txBody>
      </p:sp>
      <p:sp>
        <p:nvSpPr>
          <p:cNvPr id="68" name="Google Shape;68;p32"/>
          <p:cNvSpPr txBox="1">
            <a:spLocks noGrp="1"/>
          </p:cNvSpPr>
          <p:nvPr>
            <p:ph type="body" idx="1"/>
          </p:nvPr>
        </p:nvSpPr>
        <p:spPr>
          <a:xfrm>
            <a:off x="685800" y="1257301"/>
            <a:ext cx="7772400" cy="1575197"/>
          </a:xfrm>
          <a:prstGeom prst="rect">
            <a:avLst/>
          </a:prstGeom>
          <a:noFill/>
          <a:ln>
            <a:noFill/>
          </a:ln>
        </p:spPr>
        <p:txBody>
          <a:bodyPr spcFirstLastPara="1" wrap="square" lIns="91425" tIns="45700" rIns="91425" bIns="45700" anchor="t" anchorCtr="0">
            <a:noAutofit/>
          </a:bodyPr>
          <a:lstStyle>
            <a:lvl1pPr marL="457200" marR="0" lvl="0" indent="-365760" algn="l" rtl="0">
              <a:lnSpc>
                <a:spcPct val="140000"/>
              </a:lnSpc>
              <a:spcBef>
                <a:spcPts val="480"/>
              </a:spcBef>
              <a:spcAft>
                <a:spcPts val="0"/>
              </a:spcAft>
              <a:buClr>
                <a:schemeClr val="accent1"/>
              </a:buClr>
              <a:buSzPts val="2160"/>
              <a:buFont typeface="Arimo"/>
              <a:buChar char="&lt;"/>
              <a:defRPr sz="2400" b="0" i="0" u="none" strike="noStrike" cap="none">
                <a:solidFill>
                  <a:schemeClr val="lt1"/>
                </a:solidFill>
                <a:latin typeface="Arial"/>
                <a:ea typeface="Arial"/>
                <a:cs typeface="Arial"/>
                <a:sym typeface="Arial"/>
              </a:defRPr>
            </a:lvl1pPr>
            <a:lvl2pPr marL="914400" marR="0" lvl="1" indent="-355600" algn="l" rtl="0">
              <a:lnSpc>
                <a:spcPct val="12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2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12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2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2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12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12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2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pic>
        <p:nvPicPr>
          <p:cNvPr id="69" name="Google Shape;69;p32" descr="16_867-Generic_PowerPoint-16to9_BLUEfooter.png"/>
          <p:cNvPicPr preferRelativeResize="0"/>
          <p:nvPr/>
        </p:nvPicPr>
        <p:blipFill rotWithShape="1">
          <a:blip r:embed="rId3">
            <a:alphaModFix/>
          </a:blip>
          <a:srcRect/>
          <a:stretch/>
        </p:blipFill>
        <p:spPr>
          <a:xfrm>
            <a:off x="4187" y="4402836"/>
            <a:ext cx="9144000" cy="74066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pdc.csusb.edu/current-students/career-servic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csusb.edu/career-center" TargetMode="External"/><Relationship Id="rId5" Type="http://schemas.openxmlformats.org/officeDocument/2006/relationships/hyperlink" Target="mailto:PDCCareerCenter@csusb.edu" TargetMode="External"/><Relationship Id="rId4" Type="http://schemas.openxmlformats.org/officeDocument/2006/relationships/hyperlink" Target="mailto:careercenter@csusb.edu"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hyperlink" Target="https://bit.ly/30mSWC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
          <p:cNvSpPr txBox="1">
            <a:spLocks noGrp="1"/>
          </p:cNvSpPr>
          <p:nvPr>
            <p:ph type="title"/>
          </p:nvPr>
        </p:nvSpPr>
        <p:spPr>
          <a:xfrm>
            <a:off x="374850" y="1819350"/>
            <a:ext cx="8394300" cy="7524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4400" dirty="0"/>
              <a:t>RESUME 101</a:t>
            </a:r>
            <a:endParaRPr sz="4400" dirty="0"/>
          </a:p>
        </p:txBody>
      </p:sp>
      <p:pic>
        <p:nvPicPr>
          <p:cNvPr id="79" name="Google Shape;79;p1" descr="csusb_logo_1-main_CAREER-CENTER_cmyk"/>
          <p:cNvPicPr preferRelativeResize="0"/>
          <p:nvPr/>
        </p:nvPicPr>
        <p:blipFill rotWithShape="1">
          <a:blip r:embed="rId3">
            <a:alphaModFix/>
          </a:blip>
          <a:srcRect/>
          <a:stretch/>
        </p:blipFill>
        <p:spPr>
          <a:xfrm>
            <a:off x="7467600" y="228600"/>
            <a:ext cx="1495425" cy="7524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14"/>
          <p:cNvSpPr txBox="1">
            <a:spLocks noGrp="1"/>
          </p:cNvSpPr>
          <p:nvPr>
            <p:ph type="title"/>
          </p:nvPr>
        </p:nvSpPr>
        <p:spPr>
          <a:xfrm>
            <a:off x="457201" y="204787"/>
            <a:ext cx="3008313" cy="871538"/>
          </a:xfrm>
          <a:prstGeom prst="rect">
            <a:avLst/>
          </a:prstGeom>
          <a:solidFill>
            <a:srgbClr val="0066CC"/>
          </a:solid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EDUCATION</a:t>
            </a:r>
            <a:endParaRPr/>
          </a:p>
        </p:txBody>
      </p:sp>
      <p:pic>
        <p:nvPicPr>
          <p:cNvPr id="281" name="Google Shape;281;p14"/>
          <p:cNvPicPr preferRelativeResize="0">
            <a:picLocks noGrp="1"/>
          </p:cNvPicPr>
          <p:nvPr>
            <p:ph type="body" idx="1"/>
          </p:nvPr>
        </p:nvPicPr>
        <p:blipFill rotWithShape="1">
          <a:blip r:embed="rId3">
            <a:alphaModFix/>
          </a:blip>
          <a:srcRect/>
          <a:stretch/>
        </p:blipFill>
        <p:spPr>
          <a:xfrm>
            <a:off x="3803650" y="285750"/>
            <a:ext cx="5111750" cy="2362200"/>
          </a:xfrm>
          <a:prstGeom prst="rect">
            <a:avLst/>
          </a:prstGeom>
          <a:noFill/>
          <a:ln>
            <a:noFill/>
          </a:ln>
        </p:spPr>
      </p:pic>
      <p:sp>
        <p:nvSpPr>
          <p:cNvPr id="282" name="Google Shape;282;p14"/>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SzPts val="1260"/>
              <a:buFont typeface="Arial"/>
              <a:buChar char="•"/>
            </a:pPr>
            <a:r>
              <a:rPr lang="en-US"/>
              <a:t>Education is always listed first for current/recent students </a:t>
            </a:r>
            <a:endParaRPr/>
          </a:p>
          <a:p>
            <a:pPr marL="182880" lvl="0" indent="-120015" algn="l" rtl="0">
              <a:lnSpc>
                <a:spcPct val="100000"/>
              </a:lnSpc>
              <a:spcBef>
                <a:spcPts val="0"/>
              </a:spcBef>
              <a:spcAft>
                <a:spcPts val="0"/>
              </a:spcAft>
              <a:buSzPts val="990"/>
              <a:buFont typeface="Arial"/>
              <a:buNone/>
            </a:pPr>
            <a:endParaRPr sz="1100"/>
          </a:p>
          <a:p>
            <a:pPr marL="285750" lvl="0" indent="-285750" algn="l" rtl="0">
              <a:lnSpc>
                <a:spcPct val="100000"/>
              </a:lnSpc>
              <a:spcBef>
                <a:spcPts val="280"/>
              </a:spcBef>
              <a:spcAft>
                <a:spcPts val="0"/>
              </a:spcAft>
              <a:buSzPts val="1260"/>
              <a:buFont typeface="Arial"/>
              <a:buChar char="•"/>
            </a:pPr>
            <a:r>
              <a:rPr lang="en-US"/>
              <a:t>List degrees in REVERSE chronological order (most current first) </a:t>
            </a:r>
            <a:endParaRPr/>
          </a:p>
          <a:p>
            <a:pPr marL="285750" lvl="0" indent="-222884" algn="l" rtl="0">
              <a:lnSpc>
                <a:spcPct val="100000"/>
              </a:lnSpc>
              <a:spcBef>
                <a:spcPts val="220"/>
              </a:spcBef>
              <a:spcAft>
                <a:spcPts val="0"/>
              </a:spcAft>
              <a:buSzPts val="990"/>
              <a:buFont typeface="Arial"/>
              <a:buNone/>
            </a:pPr>
            <a:endParaRPr sz="1100"/>
          </a:p>
          <a:p>
            <a:pPr marL="285750" lvl="0" indent="-285750" algn="l" rtl="0">
              <a:lnSpc>
                <a:spcPct val="100000"/>
              </a:lnSpc>
              <a:spcBef>
                <a:spcPts val="280"/>
              </a:spcBef>
              <a:spcAft>
                <a:spcPts val="0"/>
              </a:spcAft>
              <a:buSzPts val="1260"/>
              <a:buFont typeface="Arial"/>
              <a:buChar char="•"/>
            </a:pPr>
            <a:r>
              <a:rPr lang="en-US"/>
              <a:t>Write out your full degree name</a:t>
            </a:r>
            <a:endParaRPr/>
          </a:p>
          <a:p>
            <a:pPr marL="285750" lvl="0" indent="-222884" algn="l" rtl="0">
              <a:lnSpc>
                <a:spcPct val="100000"/>
              </a:lnSpc>
              <a:spcBef>
                <a:spcPts val="220"/>
              </a:spcBef>
              <a:spcAft>
                <a:spcPts val="0"/>
              </a:spcAft>
              <a:buSzPts val="990"/>
              <a:buFont typeface="Arial"/>
              <a:buNone/>
            </a:pPr>
            <a:endParaRPr sz="1100"/>
          </a:p>
          <a:p>
            <a:pPr marL="285750" lvl="0" indent="-285750" algn="l" rtl="0">
              <a:lnSpc>
                <a:spcPct val="100000"/>
              </a:lnSpc>
              <a:spcBef>
                <a:spcPts val="280"/>
              </a:spcBef>
              <a:spcAft>
                <a:spcPts val="0"/>
              </a:spcAft>
              <a:buSzPts val="1260"/>
              <a:buFont typeface="Arial"/>
              <a:buChar char="•"/>
            </a:pPr>
            <a:r>
              <a:rPr lang="en-US"/>
              <a:t>Do not list your high school diploma (unless you are applying for a job at that high school or are a first year) </a:t>
            </a:r>
            <a:endParaRPr/>
          </a:p>
          <a:p>
            <a:pPr marL="285750" lvl="0" indent="-222884" algn="l" rtl="0">
              <a:lnSpc>
                <a:spcPct val="100000"/>
              </a:lnSpc>
              <a:spcBef>
                <a:spcPts val="220"/>
              </a:spcBef>
              <a:spcAft>
                <a:spcPts val="0"/>
              </a:spcAft>
              <a:buSzPts val="990"/>
              <a:buFont typeface="Arial"/>
              <a:buNone/>
            </a:pPr>
            <a:endParaRPr sz="1100"/>
          </a:p>
          <a:p>
            <a:pPr marL="285750" lvl="0" indent="-285750" algn="l" rtl="0">
              <a:lnSpc>
                <a:spcPct val="100000"/>
              </a:lnSpc>
              <a:spcBef>
                <a:spcPts val="280"/>
              </a:spcBef>
              <a:spcAft>
                <a:spcPts val="0"/>
              </a:spcAft>
              <a:buSzPts val="1260"/>
              <a:buFont typeface="Arial"/>
              <a:buChar char="•"/>
            </a:pPr>
            <a:r>
              <a:rPr lang="en-US"/>
              <a:t>Add GPA when appropriate</a:t>
            </a:r>
            <a:endParaRPr/>
          </a:p>
        </p:txBody>
      </p:sp>
      <p:pic>
        <p:nvPicPr>
          <p:cNvPr id="283" name="Google Shape;283;p14"/>
          <p:cNvPicPr preferRelativeResize="0"/>
          <p:nvPr/>
        </p:nvPicPr>
        <p:blipFill rotWithShape="1">
          <a:blip r:embed="rId4">
            <a:alphaModFix/>
          </a:blip>
          <a:srcRect/>
          <a:stretch/>
        </p:blipFill>
        <p:spPr>
          <a:xfrm>
            <a:off x="3803650" y="2647950"/>
            <a:ext cx="5111750" cy="17335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5"/>
          <p:cNvSpPr txBox="1">
            <a:spLocks noGrp="1"/>
          </p:cNvSpPr>
          <p:nvPr>
            <p:ph type="title"/>
          </p:nvPr>
        </p:nvSpPr>
        <p:spPr>
          <a:xfrm>
            <a:off x="457201" y="204787"/>
            <a:ext cx="3008313" cy="871538"/>
          </a:xfrm>
          <a:prstGeom prst="rect">
            <a:avLst/>
          </a:prstGeom>
          <a:solidFill>
            <a:srgbClr val="0066CC"/>
          </a:solid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SKILLS</a:t>
            </a:r>
            <a:endParaRPr/>
          </a:p>
        </p:txBody>
      </p:sp>
      <p:sp>
        <p:nvSpPr>
          <p:cNvPr id="289" name="Google Shape;289;p15"/>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SzPts val="1260"/>
              <a:buFont typeface="Arial"/>
              <a:buChar char="•"/>
            </a:pPr>
            <a:r>
              <a:rPr lang="en-US"/>
              <a:t>List skills in order of proficiency and/or relevance to your field of study/job.</a:t>
            </a:r>
            <a:endParaRPr/>
          </a:p>
          <a:p>
            <a:pPr marL="0" lvl="0" indent="0" algn="l" rtl="0">
              <a:lnSpc>
                <a:spcPct val="100000"/>
              </a:lnSpc>
              <a:spcBef>
                <a:spcPts val="280"/>
              </a:spcBef>
              <a:spcAft>
                <a:spcPts val="0"/>
              </a:spcAft>
              <a:buSzPts val="1260"/>
              <a:buNone/>
            </a:pPr>
            <a:endParaRPr/>
          </a:p>
          <a:p>
            <a:pPr marL="0" lvl="0" indent="0" algn="l" rtl="0">
              <a:lnSpc>
                <a:spcPct val="100000"/>
              </a:lnSpc>
              <a:spcBef>
                <a:spcPts val="280"/>
              </a:spcBef>
              <a:spcAft>
                <a:spcPts val="0"/>
              </a:spcAft>
              <a:buSzPts val="1260"/>
              <a:buNone/>
            </a:pPr>
            <a:r>
              <a:rPr lang="en-US" b="1"/>
              <a:t>For example:</a:t>
            </a:r>
            <a:r>
              <a:rPr lang="en-US"/>
              <a:t> </a:t>
            </a:r>
            <a:endParaRPr/>
          </a:p>
          <a:p>
            <a:pPr marL="285750" lvl="0" indent="-285750" algn="l" rtl="0">
              <a:lnSpc>
                <a:spcPct val="100000"/>
              </a:lnSpc>
              <a:spcBef>
                <a:spcPts val="280"/>
              </a:spcBef>
              <a:spcAft>
                <a:spcPts val="0"/>
              </a:spcAft>
              <a:buSzPts val="1260"/>
              <a:buFont typeface="Arial"/>
              <a:buChar char="•"/>
            </a:pPr>
            <a:r>
              <a:rPr lang="en-US"/>
              <a:t>Read, write and speak [insert language] </a:t>
            </a:r>
            <a:endParaRPr/>
          </a:p>
          <a:p>
            <a:pPr marL="285750" lvl="0" indent="-285750" algn="l" rtl="0">
              <a:lnSpc>
                <a:spcPct val="100000"/>
              </a:lnSpc>
              <a:spcBef>
                <a:spcPts val="280"/>
              </a:spcBef>
              <a:spcAft>
                <a:spcPts val="0"/>
              </a:spcAft>
              <a:buSzPts val="1260"/>
              <a:buFont typeface="Arial"/>
              <a:buChar char="•"/>
            </a:pPr>
            <a:r>
              <a:rPr lang="en-US"/>
              <a:t>Choose one - Familiar with, Intermediate or Proficient in Microsoft Word, Excel PowerPoint and Outlook</a:t>
            </a:r>
            <a:endParaRPr/>
          </a:p>
          <a:p>
            <a:pPr marL="285750" lvl="0" indent="-205740" algn="l" rtl="0">
              <a:lnSpc>
                <a:spcPct val="100000"/>
              </a:lnSpc>
              <a:spcBef>
                <a:spcPts val="280"/>
              </a:spcBef>
              <a:spcAft>
                <a:spcPts val="0"/>
              </a:spcAft>
              <a:buSzPts val="1260"/>
              <a:buFont typeface="Arial"/>
              <a:buNone/>
            </a:pPr>
            <a:endParaRPr/>
          </a:p>
        </p:txBody>
      </p:sp>
      <p:pic>
        <p:nvPicPr>
          <p:cNvPr id="291" name="Google Shape;291;p15" descr="csusb_logo_1-main_CAREER-CENTER_cmyk"/>
          <p:cNvPicPr preferRelativeResize="0"/>
          <p:nvPr/>
        </p:nvPicPr>
        <p:blipFill rotWithShape="1">
          <a:blip r:embed="rId3">
            <a:alphaModFix/>
          </a:blip>
          <a:srcRect/>
          <a:stretch/>
        </p:blipFill>
        <p:spPr>
          <a:xfrm>
            <a:off x="7467600" y="228600"/>
            <a:ext cx="1495425" cy="752476"/>
          </a:xfrm>
          <a:prstGeom prst="rect">
            <a:avLst/>
          </a:prstGeom>
          <a:noFill/>
          <a:ln>
            <a:noFill/>
          </a:ln>
        </p:spPr>
      </p:pic>
      <p:pic>
        <p:nvPicPr>
          <p:cNvPr id="102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539" y="1265582"/>
            <a:ext cx="4764158" cy="29730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938052" y="1384852"/>
            <a:ext cx="821635" cy="238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4"/>
        <p:cNvGrpSpPr/>
        <p:nvPr/>
      </p:nvGrpSpPr>
      <p:grpSpPr>
        <a:xfrm>
          <a:off x="0" y="0"/>
          <a:ext cx="0" cy="0"/>
          <a:chOff x="0" y="0"/>
          <a:chExt cx="0" cy="0"/>
        </a:xfrm>
      </p:grpSpPr>
      <p:sp>
        <p:nvSpPr>
          <p:cNvPr id="305" name="Google Shape;305;p16"/>
          <p:cNvSpPr txBox="1">
            <a:spLocks noGrp="1"/>
          </p:cNvSpPr>
          <p:nvPr>
            <p:ph type="title"/>
          </p:nvPr>
        </p:nvSpPr>
        <p:spPr>
          <a:xfrm>
            <a:off x="628650" y="273843"/>
            <a:ext cx="7886700" cy="99417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2800"/>
              <a:t>EXPERIENCE</a:t>
            </a:r>
            <a:endParaRPr/>
          </a:p>
        </p:txBody>
      </p:sp>
      <p:grpSp>
        <p:nvGrpSpPr>
          <p:cNvPr id="306" name="Google Shape;306;p16"/>
          <p:cNvGrpSpPr/>
          <p:nvPr/>
        </p:nvGrpSpPr>
        <p:grpSpPr>
          <a:xfrm>
            <a:off x="628650" y="1277692"/>
            <a:ext cx="7886700" cy="3108420"/>
            <a:chOff x="0" y="77542"/>
            <a:chExt cx="7886700" cy="3108420"/>
          </a:xfrm>
        </p:grpSpPr>
        <p:sp>
          <p:nvSpPr>
            <p:cNvPr id="307" name="Google Shape;307;p16"/>
            <p:cNvSpPr/>
            <p:nvPr/>
          </p:nvSpPr>
          <p:spPr>
            <a:xfrm>
              <a:off x="0" y="284182"/>
              <a:ext cx="7886700" cy="352800"/>
            </a:xfrm>
            <a:prstGeom prst="rect">
              <a:avLst/>
            </a:prstGeom>
            <a:solidFill>
              <a:schemeClr val="lt1">
                <a:alpha val="89803"/>
              </a:schemeClr>
            </a:solidFill>
            <a:ln w="25400" cap="flat" cmpd="sng">
              <a:solidFill>
                <a:srgbClr val="8C0B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6"/>
            <p:cNvSpPr/>
            <p:nvPr/>
          </p:nvSpPr>
          <p:spPr>
            <a:xfrm>
              <a:off x="394335" y="77542"/>
              <a:ext cx="5520690" cy="413280"/>
            </a:xfrm>
            <a:prstGeom prst="roundRect">
              <a:avLst>
                <a:gd name="adj" fmla="val 16667"/>
              </a:avLst>
            </a:prstGeom>
            <a:solidFill>
              <a:srgbClr val="8C0B1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6"/>
            <p:cNvSpPr txBox="1"/>
            <p:nvPr/>
          </p:nvSpPr>
          <p:spPr>
            <a:xfrm>
              <a:off x="414510" y="97717"/>
              <a:ext cx="5480340" cy="372930"/>
            </a:xfrm>
            <a:prstGeom prst="rect">
              <a:avLst/>
            </a:prstGeom>
            <a:noFill/>
            <a:ln>
              <a:noFill/>
            </a:ln>
          </p:spPr>
          <p:txBody>
            <a:bodyPr spcFirstLastPara="1" wrap="square" lIns="208650" tIns="0" rIns="208650" bIns="0" anchor="ctr" anchorCtr="0">
              <a:noAutofit/>
            </a:bodyPr>
            <a:lstStyle/>
            <a:p>
              <a:pPr marL="0" marR="0" lvl="0" indent="0" algn="l" rtl="0">
                <a:lnSpc>
                  <a:spcPct val="90000"/>
                </a:lnSpc>
                <a:spcBef>
                  <a:spcPts val="0"/>
                </a:spcBef>
                <a:spcAft>
                  <a:spcPts val="0"/>
                </a:spcAft>
                <a:buNone/>
              </a:pPr>
              <a:r>
                <a:rPr lang="en-US" sz="1400" b="0" i="0" u="none" strike="noStrike" cap="none">
                  <a:solidFill>
                    <a:schemeClr val="lt1"/>
                  </a:solidFill>
                  <a:latin typeface="Arial"/>
                  <a:ea typeface="Arial"/>
                  <a:cs typeface="Arial"/>
                  <a:sym typeface="Arial"/>
                </a:rPr>
                <a:t>Experience can come in many forms. </a:t>
              </a:r>
              <a:endParaRPr/>
            </a:p>
          </p:txBody>
        </p:sp>
        <p:sp>
          <p:nvSpPr>
            <p:cNvPr id="310" name="Google Shape;310;p16"/>
            <p:cNvSpPr/>
            <p:nvPr/>
          </p:nvSpPr>
          <p:spPr>
            <a:xfrm>
              <a:off x="0" y="919222"/>
              <a:ext cx="7886700" cy="352800"/>
            </a:xfrm>
            <a:prstGeom prst="rect">
              <a:avLst/>
            </a:prstGeom>
            <a:solidFill>
              <a:schemeClr val="lt1">
                <a:alpha val="89803"/>
              </a:schemeClr>
            </a:solidFill>
            <a:ln w="25400" cap="flat" cmpd="sng">
              <a:solidFill>
                <a:srgbClr val="1C3D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6"/>
            <p:cNvSpPr/>
            <p:nvPr/>
          </p:nvSpPr>
          <p:spPr>
            <a:xfrm>
              <a:off x="394335" y="712582"/>
              <a:ext cx="5520690" cy="413280"/>
            </a:xfrm>
            <a:prstGeom prst="roundRect">
              <a:avLst>
                <a:gd name="adj" fmla="val 16667"/>
              </a:avLst>
            </a:prstGeom>
            <a:solidFill>
              <a:srgbClr val="1C3D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6"/>
            <p:cNvSpPr txBox="1"/>
            <p:nvPr/>
          </p:nvSpPr>
          <p:spPr>
            <a:xfrm>
              <a:off x="414510" y="732757"/>
              <a:ext cx="5480340" cy="372930"/>
            </a:xfrm>
            <a:prstGeom prst="rect">
              <a:avLst/>
            </a:prstGeom>
            <a:noFill/>
            <a:ln>
              <a:noFill/>
            </a:ln>
          </p:spPr>
          <p:txBody>
            <a:bodyPr spcFirstLastPara="1" wrap="square" lIns="208650" tIns="0" rIns="208650" bIns="0" anchor="ctr" anchorCtr="0">
              <a:noAutofit/>
            </a:bodyPr>
            <a:lstStyle/>
            <a:p>
              <a:pPr marL="0" marR="0" lvl="0" indent="0" algn="l" rtl="0">
                <a:lnSpc>
                  <a:spcPct val="90000"/>
                </a:lnSpc>
                <a:spcBef>
                  <a:spcPts val="0"/>
                </a:spcBef>
                <a:spcAft>
                  <a:spcPts val="0"/>
                </a:spcAft>
                <a:buNone/>
              </a:pPr>
              <a:r>
                <a:rPr lang="en-US">
                  <a:solidFill>
                    <a:schemeClr val="lt1"/>
                  </a:solidFill>
                </a:rPr>
                <a:t>Most</a:t>
              </a:r>
              <a:r>
                <a:rPr lang="en-US" sz="1400" b="0" i="0" u="none" strike="noStrike" cap="none">
                  <a:solidFill>
                    <a:schemeClr val="lt1"/>
                  </a:solidFill>
                  <a:latin typeface="Arial"/>
                  <a:ea typeface="Arial"/>
                  <a:cs typeface="Arial"/>
                  <a:sym typeface="Arial"/>
                </a:rPr>
                <a:t> experience is good experience to add to your resume!  </a:t>
              </a:r>
              <a:endParaRPr/>
            </a:p>
          </p:txBody>
        </p:sp>
        <p:sp>
          <p:nvSpPr>
            <p:cNvPr id="313" name="Google Shape;313;p16"/>
            <p:cNvSpPr/>
            <p:nvPr/>
          </p:nvSpPr>
          <p:spPr>
            <a:xfrm>
              <a:off x="0" y="1554262"/>
              <a:ext cx="7886700" cy="1631700"/>
            </a:xfrm>
            <a:prstGeom prst="rect">
              <a:avLst/>
            </a:prstGeom>
            <a:solidFill>
              <a:schemeClr val="lt1">
                <a:alpha val="89803"/>
              </a:schemeClr>
            </a:solidFill>
            <a:ln w="25400" cap="flat" cmpd="sng">
              <a:solidFill>
                <a:srgbClr val="5FB0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6"/>
            <p:cNvSpPr txBox="1"/>
            <p:nvPr/>
          </p:nvSpPr>
          <p:spPr>
            <a:xfrm>
              <a:off x="0" y="1554262"/>
              <a:ext cx="7886700" cy="1631700"/>
            </a:xfrm>
            <a:prstGeom prst="rect">
              <a:avLst/>
            </a:prstGeom>
            <a:noFill/>
            <a:ln>
              <a:noFill/>
            </a:ln>
          </p:spPr>
          <p:txBody>
            <a:bodyPr spcFirstLastPara="1" wrap="square" lIns="612075" tIns="291575" rIns="612075" bIns="99550" anchor="t" anchorCtr="0">
              <a:noAutofit/>
            </a:bodyPr>
            <a:lstStyle/>
            <a:p>
              <a:pPr marL="114300" marR="0" lvl="1" indent="-114300" algn="l" rtl="0">
                <a:lnSpc>
                  <a:spcPct val="90000"/>
                </a:lnSpc>
                <a:spcBef>
                  <a:spcPts val="0"/>
                </a:spcBef>
                <a:spcAft>
                  <a:spcPts val="0"/>
                </a:spcAft>
                <a:buSzPts val="1400"/>
                <a:buFont typeface="Arial"/>
                <a:buChar char="•"/>
              </a:pPr>
              <a:r>
                <a:rPr lang="en-US" sz="1400" b="0" i="0" u="none" strike="noStrike" cap="none">
                  <a:latin typeface="Arial"/>
                  <a:ea typeface="Arial"/>
                  <a:cs typeface="Arial"/>
                  <a:sym typeface="Arial"/>
                </a:rPr>
                <a:t>Position Title </a:t>
              </a:r>
              <a:endParaRPr/>
            </a:p>
            <a:p>
              <a:pPr marL="114300" marR="0" lvl="1" indent="-114300" algn="l" rtl="0">
                <a:lnSpc>
                  <a:spcPct val="90000"/>
                </a:lnSpc>
                <a:spcBef>
                  <a:spcPts val="210"/>
                </a:spcBef>
                <a:spcAft>
                  <a:spcPts val="0"/>
                </a:spcAft>
                <a:buSzPts val="1400"/>
                <a:buFont typeface="Arial"/>
                <a:buChar char="•"/>
              </a:pPr>
              <a:r>
                <a:rPr lang="en-US" sz="1400" b="0" i="0" u="none" strike="noStrike" cap="none">
                  <a:latin typeface="Arial"/>
                  <a:ea typeface="Arial"/>
                  <a:cs typeface="Arial"/>
                  <a:sym typeface="Arial"/>
                </a:rPr>
                <a:t>Company/organization Name </a:t>
              </a:r>
              <a:endParaRPr/>
            </a:p>
            <a:p>
              <a:pPr marL="114300" marR="0" lvl="1" indent="-114300" algn="l" rtl="0">
                <a:lnSpc>
                  <a:spcPct val="90000"/>
                </a:lnSpc>
                <a:spcBef>
                  <a:spcPts val="210"/>
                </a:spcBef>
                <a:spcAft>
                  <a:spcPts val="0"/>
                </a:spcAft>
                <a:buSzPts val="1400"/>
                <a:buFont typeface="Arial"/>
                <a:buChar char="•"/>
              </a:pPr>
              <a:r>
                <a:rPr lang="en-US" sz="1400" b="0" i="0" u="none" strike="noStrike" cap="none">
                  <a:latin typeface="Arial"/>
                  <a:ea typeface="Arial"/>
                  <a:cs typeface="Arial"/>
                  <a:sym typeface="Arial"/>
                </a:rPr>
                <a:t>City &amp; State of Company/organization </a:t>
              </a:r>
              <a:endParaRPr/>
            </a:p>
            <a:p>
              <a:pPr marL="114300" marR="0" lvl="1" indent="-114300" algn="l" rtl="0">
                <a:lnSpc>
                  <a:spcPct val="90000"/>
                </a:lnSpc>
                <a:spcBef>
                  <a:spcPts val="210"/>
                </a:spcBef>
                <a:spcAft>
                  <a:spcPts val="0"/>
                </a:spcAft>
                <a:buSzPts val="1400"/>
                <a:buFont typeface="Arial"/>
                <a:buChar char="•"/>
              </a:pPr>
              <a:r>
                <a:rPr lang="en-US" sz="1400" b="0" i="0" u="none" strike="noStrike" cap="none">
                  <a:latin typeface="Arial"/>
                  <a:ea typeface="Arial"/>
                  <a:cs typeface="Arial"/>
                  <a:sym typeface="Arial"/>
                </a:rPr>
                <a:t>Dates Worked (Month/Year) </a:t>
              </a:r>
              <a:endParaRPr/>
            </a:p>
            <a:p>
              <a:pPr marL="114300" marR="0" lvl="1" indent="-114300" algn="l" rtl="0">
                <a:lnSpc>
                  <a:spcPct val="90000"/>
                </a:lnSpc>
                <a:spcBef>
                  <a:spcPts val="210"/>
                </a:spcBef>
                <a:spcAft>
                  <a:spcPts val="0"/>
                </a:spcAft>
                <a:buSzPts val="1400"/>
                <a:buFont typeface="Arial"/>
                <a:buChar char="•"/>
              </a:pPr>
              <a:r>
                <a:rPr lang="en-US" sz="1400" b="0" i="0" u="none" strike="noStrike" cap="none">
                  <a:latin typeface="Arial"/>
                  <a:ea typeface="Arial"/>
                  <a:cs typeface="Arial"/>
                  <a:sym typeface="Arial"/>
                </a:rPr>
                <a:t>3-4 bullet points focused on your accomplishments, not your duties and tailored to the position</a:t>
              </a:r>
              <a:endParaRPr/>
            </a:p>
          </p:txBody>
        </p:sp>
        <p:sp>
          <p:nvSpPr>
            <p:cNvPr id="315" name="Google Shape;315;p16"/>
            <p:cNvSpPr/>
            <p:nvPr/>
          </p:nvSpPr>
          <p:spPr>
            <a:xfrm>
              <a:off x="394335" y="1347622"/>
              <a:ext cx="5520690" cy="413280"/>
            </a:xfrm>
            <a:prstGeom prst="roundRect">
              <a:avLst>
                <a:gd name="adj" fmla="val 16667"/>
              </a:avLst>
            </a:prstGeom>
            <a:solidFill>
              <a:srgbClr val="5FB03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6"/>
            <p:cNvSpPr txBox="1"/>
            <p:nvPr/>
          </p:nvSpPr>
          <p:spPr>
            <a:xfrm>
              <a:off x="414510" y="1367797"/>
              <a:ext cx="5480340" cy="372930"/>
            </a:xfrm>
            <a:prstGeom prst="rect">
              <a:avLst/>
            </a:prstGeom>
            <a:noFill/>
            <a:ln>
              <a:noFill/>
            </a:ln>
          </p:spPr>
          <p:txBody>
            <a:bodyPr spcFirstLastPara="1" wrap="square" lIns="208650" tIns="0" rIns="208650" bIns="0" anchor="ctr" anchorCtr="0">
              <a:noAutofit/>
            </a:bodyPr>
            <a:lstStyle/>
            <a:p>
              <a:pPr marL="0" marR="0" lvl="0" indent="0" algn="l" rtl="0">
                <a:lnSpc>
                  <a:spcPct val="90000"/>
                </a:lnSpc>
                <a:spcBef>
                  <a:spcPts val="0"/>
                </a:spcBef>
                <a:spcAft>
                  <a:spcPts val="0"/>
                </a:spcAft>
                <a:buNone/>
              </a:pPr>
              <a:r>
                <a:rPr lang="en-US" sz="1400" b="0" i="0" u="none" strike="noStrike" cap="none">
                  <a:solidFill>
                    <a:schemeClr val="lt1"/>
                  </a:solidFill>
                  <a:latin typeface="Arial"/>
                  <a:ea typeface="Arial"/>
                  <a:cs typeface="Arial"/>
                  <a:sym typeface="Arial"/>
                </a:rPr>
                <a:t>Include the following information: </a:t>
              </a:r>
              <a:endParaRPr/>
            </a:p>
          </p:txBody>
        </p:sp>
      </p:grpSp>
      <p:pic>
        <p:nvPicPr>
          <p:cNvPr id="317" name="Google Shape;317;p16" descr="csusb_logo_1-main_CAREER-CENTER_cmyk"/>
          <p:cNvPicPr preferRelativeResize="0"/>
          <p:nvPr/>
        </p:nvPicPr>
        <p:blipFill rotWithShape="1">
          <a:blip r:embed="rId3">
            <a:alphaModFix/>
          </a:blip>
          <a:srcRect/>
          <a:stretch/>
        </p:blipFill>
        <p:spPr>
          <a:xfrm>
            <a:off x="7467600" y="228600"/>
            <a:ext cx="1495425" cy="7524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322"/>
        <p:cNvGrpSpPr/>
        <p:nvPr/>
      </p:nvGrpSpPr>
      <p:grpSpPr>
        <a:xfrm>
          <a:off x="0" y="0"/>
          <a:ext cx="0" cy="0"/>
          <a:chOff x="0" y="0"/>
          <a:chExt cx="0" cy="0"/>
        </a:xfrm>
      </p:grpSpPr>
      <p:grpSp>
        <p:nvGrpSpPr>
          <p:cNvPr id="323" name="Google Shape;323;p17"/>
          <p:cNvGrpSpPr/>
          <p:nvPr/>
        </p:nvGrpSpPr>
        <p:grpSpPr>
          <a:xfrm>
            <a:off x="600108" y="1274691"/>
            <a:ext cx="2755857" cy="2400299"/>
            <a:chOff x="697883" y="1816768"/>
            <a:chExt cx="3674476" cy="3200399"/>
          </a:xfrm>
        </p:grpSpPr>
        <p:sp>
          <p:nvSpPr>
            <p:cNvPr id="324" name="Google Shape;324;p17"/>
            <p:cNvSpPr/>
            <p:nvPr/>
          </p:nvSpPr>
          <p:spPr>
            <a:xfrm>
              <a:off x="697883" y="1816768"/>
              <a:ext cx="3674476" cy="502920"/>
            </a:xfrm>
            <a:prstGeom prst="rect">
              <a:avLst/>
            </a:prstGeom>
            <a:gradFill>
              <a:gsLst>
                <a:gs pos="0">
                  <a:srgbClr val="569C2F"/>
                </a:gs>
                <a:gs pos="23000">
                  <a:srgbClr val="569C2F"/>
                </a:gs>
                <a:gs pos="69000">
                  <a:srgbClr val="488327"/>
                </a:gs>
                <a:gs pos="97000">
                  <a:srgbClr val="437B25"/>
                </a:gs>
                <a:gs pos="100000">
                  <a:srgbClr val="437B2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7"/>
            <p:cNvSpPr/>
            <p:nvPr/>
          </p:nvSpPr>
          <p:spPr>
            <a:xfrm>
              <a:off x="704075" y="2392840"/>
              <a:ext cx="3668284" cy="2624327"/>
            </a:xfrm>
            <a:prstGeom prst="rect">
              <a:avLst/>
            </a:prstGeom>
            <a:gradFill>
              <a:gsLst>
                <a:gs pos="0">
                  <a:srgbClr val="569C2F"/>
                </a:gs>
                <a:gs pos="23000">
                  <a:srgbClr val="569C2F"/>
                </a:gs>
                <a:gs pos="69000">
                  <a:srgbClr val="488327"/>
                </a:gs>
                <a:gs pos="97000">
                  <a:srgbClr val="437B25"/>
                </a:gs>
                <a:gs pos="100000">
                  <a:srgbClr val="437B25"/>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17"/>
          <p:cNvSpPr txBox="1">
            <a:spLocks noGrp="1"/>
          </p:cNvSpPr>
          <p:nvPr>
            <p:ph type="title"/>
          </p:nvPr>
        </p:nvSpPr>
        <p:spPr>
          <a:xfrm>
            <a:off x="678657" y="1811491"/>
            <a:ext cx="2588798" cy="179990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r>
              <a:rPr lang="en-US" sz="2800">
                <a:solidFill>
                  <a:srgbClr val="FFFFFF"/>
                </a:solidFill>
              </a:rPr>
              <a:t>EXPERIENCE</a:t>
            </a:r>
            <a:endParaRPr/>
          </a:p>
        </p:txBody>
      </p:sp>
      <p:sp>
        <p:nvSpPr>
          <p:cNvPr id="327" name="Google Shape;327;p17"/>
          <p:cNvSpPr txBox="1">
            <a:spLocks noGrp="1"/>
          </p:cNvSpPr>
          <p:nvPr>
            <p:ph type="body" idx="1"/>
          </p:nvPr>
        </p:nvSpPr>
        <p:spPr>
          <a:xfrm>
            <a:off x="3840480" y="603504"/>
            <a:ext cx="4711446" cy="3936492"/>
          </a:xfrm>
          <a:prstGeom prst="rect">
            <a:avLst/>
          </a:prstGeom>
          <a:noFill/>
          <a:ln>
            <a:noFill/>
          </a:ln>
        </p:spPr>
        <p:txBody>
          <a:bodyPr spcFirstLastPara="1" wrap="square" lIns="91425" tIns="45700" rIns="91425" bIns="45700" anchor="ctr" anchorCtr="0">
            <a:normAutofit/>
          </a:bodyPr>
          <a:lstStyle/>
          <a:p>
            <a:pPr marL="342900" lvl="0" indent="-342900" algn="l" rtl="0">
              <a:lnSpc>
                <a:spcPct val="140000"/>
              </a:lnSpc>
              <a:spcBef>
                <a:spcPts val="0"/>
              </a:spcBef>
              <a:spcAft>
                <a:spcPts val="0"/>
              </a:spcAft>
              <a:buSzPts val="1350"/>
              <a:buChar char="&lt;"/>
            </a:pPr>
            <a:r>
              <a:rPr lang="en-US" sz="1500" b="1"/>
              <a:t>POSSIBLE SECTION HEADINGS: </a:t>
            </a:r>
            <a:endParaRPr/>
          </a:p>
          <a:p>
            <a:pPr marL="742950" lvl="1" indent="-285750" algn="l" rtl="0">
              <a:lnSpc>
                <a:spcPct val="120000"/>
              </a:lnSpc>
              <a:spcBef>
                <a:spcPts val="300"/>
              </a:spcBef>
              <a:spcAft>
                <a:spcPts val="0"/>
              </a:spcAft>
              <a:buClr>
                <a:schemeClr val="lt1"/>
              </a:buClr>
              <a:buSzPts val="1500"/>
              <a:buFont typeface="Arial"/>
              <a:buChar char="–"/>
            </a:pPr>
            <a:r>
              <a:rPr lang="en-US" sz="1500"/>
              <a:t>Related Experience </a:t>
            </a:r>
            <a:endParaRPr/>
          </a:p>
          <a:p>
            <a:pPr marL="742950" lvl="1" indent="-285750" algn="l" rtl="0">
              <a:lnSpc>
                <a:spcPct val="120000"/>
              </a:lnSpc>
              <a:spcBef>
                <a:spcPts val="300"/>
              </a:spcBef>
              <a:spcAft>
                <a:spcPts val="0"/>
              </a:spcAft>
              <a:buClr>
                <a:schemeClr val="lt1"/>
              </a:buClr>
              <a:buSzPts val="1500"/>
              <a:buFont typeface="Arial"/>
              <a:buChar char="–"/>
            </a:pPr>
            <a:r>
              <a:rPr lang="en-US" sz="1500"/>
              <a:t>Other Work Experience </a:t>
            </a:r>
            <a:endParaRPr/>
          </a:p>
          <a:p>
            <a:pPr marL="742950" lvl="1" indent="-285750" algn="l" rtl="0">
              <a:lnSpc>
                <a:spcPct val="120000"/>
              </a:lnSpc>
              <a:spcBef>
                <a:spcPts val="300"/>
              </a:spcBef>
              <a:spcAft>
                <a:spcPts val="0"/>
              </a:spcAft>
              <a:buClr>
                <a:schemeClr val="lt1"/>
              </a:buClr>
              <a:buSzPts val="1500"/>
              <a:buFont typeface="Arial"/>
              <a:buChar char="–"/>
            </a:pPr>
            <a:r>
              <a:rPr lang="en-US" sz="1500"/>
              <a:t>Research Experience </a:t>
            </a:r>
            <a:endParaRPr/>
          </a:p>
          <a:p>
            <a:pPr marL="742950" lvl="1" indent="-285750" algn="l" rtl="0">
              <a:lnSpc>
                <a:spcPct val="120000"/>
              </a:lnSpc>
              <a:spcBef>
                <a:spcPts val="300"/>
              </a:spcBef>
              <a:spcAft>
                <a:spcPts val="0"/>
              </a:spcAft>
              <a:buClr>
                <a:schemeClr val="lt1"/>
              </a:buClr>
              <a:buSzPts val="1500"/>
              <a:buFont typeface="Arial"/>
              <a:buChar char="–"/>
            </a:pPr>
            <a:r>
              <a:rPr lang="en-US" sz="1500"/>
              <a:t>Leadership Experience </a:t>
            </a:r>
            <a:endParaRPr/>
          </a:p>
          <a:p>
            <a:pPr marL="742950" lvl="1" indent="-285750" algn="l" rtl="0">
              <a:lnSpc>
                <a:spcPct val="120000"/>
              </a:lnSpc>
              <a:spcBef>
                <a:spcPts val="300"/>
              </a:spcBef>
              <a:spcAft>
                <a:spcPts val="0"/>
              </a:spcAft>
              <a:buClr>
                <a:schemeClr val="lt1"/>
              </a:buClr>
              <a:buSzPts val="1500"/>
              <a:buFont typeface="Arial"/>
              <a:buChar char="–"/>
            </a:pPr>
            <a:r>
              <a:rPr lang="en-US" sz="1500"/>
              <a:t>Volunteer Experience </a:t>
            </a:r>
            <a:endParaRPr/>
          </a:p>
          <a:p>
            <a:pPr marL="742950" lvl="1" indent="-285750" algn="l" rtl="0">
              <a:lnSpc>
                <a:spcPct val="120000"/>
              </a:lnSpc>
              <a:spcBef>
                <a:spcPts val="300"/>
              </a:spcBef>
              <a:spcAft>
                <a:spcPts val="0"/>
              </a:spcAft>
              <a:buClr>
                <a:schemeClr val="lt1"/>
              </a:buClr>
              <a:buSzPts val="1500"/>
              <a:buFont typeface="Arial"/>
              <a:buChar char="–"/>
            </a:pPr>
            <a:r>
              <a:rPr lang="en-US" sz="1500"/>
              <a:t>Customer Service Experience </a:t>
            </a:r>
            <a:endParaRPr/>
          </a:p>
          <a:p>
            <a:pPr marL="742950" lvl="1" indent="-285750" algn="l" rtl="0">
              <a:lnSpc>
                <a:spcPct val="120000"/>
              </a:lnSpc>
              <a:spcBef>
                <a:spcPts val="300"/>
              </a:spcBef>
              <a:spcAft>
                <a:spcPts val="0"/>
              </a:spcAft>
              <a:buClr>
                <a:schemeClr val="lt1"/>
              </a:buClr>
              <a:buSzPts val="1500"/>
              <a:buFont typeface="Arial"/>
              <a:buChar char="–"/>
            </a:pPr>
            <a:r>
              <a:rPr lang="en-US" sz="1500"/>
              <a:t>Sales Experience </a:t>
            </a:r>
            <a:endParaRPr/>
          </a:p>
          <a:p>
            <a:pPr marL="742950" lvl="1" indent="-285750" algn="l" rtl="0">
              <a:lnSpc>
                <a:spcPct val="120000"/>
              </a:lnSpc>
              <a:spcBef>
                <a:spcPts val="300"/>
              </a:spcBef>
              <a:spcAft>
                <a:spcPts val="0"/>
              </a:spcAft>
              <a:buClr>
                <a:schemeClr val="lt1"/>
              </a:buClr>
              <a:buSzPts val="1500"/>
              <a:buFont typeface="Arial"/>
              <a:buChar char="–"/>
            </a:pPr>
            <a:r>
              <a:rPr lang="en-US" sz="1500"/>
              <a:t>Community Engagement Experience </a:t>
            </a:r>
            <a:endParaRPr/>
          </a:p>
        </p:txBody>
      </p:sp>
      <p:pic>
        <p:nvPicPr>
          <p:cNvPr id="328" name="Google Shape;328;p17" descr="csusb_logo_1-main_CAREER-CENTER_cmyk"/>
          <p:cNvPicPr preferRelativeResize="0"/>
          <p:nvPr/>
        </p:nvPicPr>
        <p:blipFill rotWithShape="1">
          <a:blip r:embed="rId3">
            <a:alphaModFix/>
          </a:blip>
          <a:srcRect/>
          <a:stretch/>
        </p:blipFill>
        <p:spPr>
          <a:xfrm>
            <a:off x="7467600" y="228600"/>
            <a:ext cx="1495425" cy="7524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88B9B-8883-0945-A6B7-6CDC97FC59D4}"/>
              </a:ext>
            </a:extLst>
          </p:cNvPr>
          <p:cNvSpPr>
            <a:spLocks noGrp="1"/>
          </p:cNvSpPr>
          <p:nvPr>
            <p:ph type="title"/>
          </p:nvPr>
        </p:nvSpPr>
        <p:spPr/>
        <p:txBody>
          <a:bodyPr/>
          <a:lstStyle/>
          <a:p>
            <a:r>
              <a:rPr lang="en-US" dirty="0"/>
              <a:t>What if I don’t have related employment?</a:t>
            </a:r>
          </a:p>
        </p:txBody>
      </p:sp>
      <p:sp>
        <p:nvSpPr>
          <p:cNvPr id="3" name="Text Placeholder 2">
            <a:extLst>
              <a:ext uri="{FF2B5EF4-FFF2-40B4-BE49-F238E27FC236}">
                <a16:creationId xmlns:a16="http://schemas.microsoft.com/office/drawing/2014/main" id="{7CD01097-76E9-5C40-A5BA-282C4074A682}"/>
              </a:ext>
            </a:extLst>
          </p:cNvPr>
          <p:cNvSpPr>
            <a:spLocks noGrp="1"/>
          </p:cNvSpPr>
          <p:nvPr>
            <p:ph type="body" idx="1"/>
          </p:nvPr>
        </p:nvSpPr>
        <p:spPr>
          <a:xfrm>
            <a:off x="685800" y="1257301"/>
            <a:ext cx="7772400" cy="2268324"/>
          </a:xfrm>
        </p:spPr>
        <p:txBody>
          <a:bodyPr/>
          <a:lstStyle/>
          <a:p>
            <a:r>
              <a:rPr lang="en-US" b="1" dirty="0"/>
              <a:t>Focus on your skills you have learned</a:t>
            </a:r>
          </a:p>
          <a:p>
            <a:r>
              <a:rPr lang="en-US" b="1" dirty="0"/>
              <a:t>Add your academic projects</a:t>
            </a:r>
          </a:p>
          <a:p>
            <a:r>
              <a:rPr lang="en-US" b="1" dirty="0"/>
              <a:t>Include examples of your transferable skills</a:t>
            </a:r>
          </a:p>
        </p:txBody>
      </p:sp>
    </p:spTree>
    <p:extLst>
      <p:ext uri="{BB962C8B-B14F-4D97-AF65-F5344CB8AC3E}">
        <p14:creationId xmlns:p14="http://schemas.microsoft.com/office/powerpoint/2010/main" val="2246224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341"/>
        <p:cNvGrpSpPr/>
        <p:nvPr/>
      </p:nvGrpSpPr>
      <p:grpSpPr>
        <a:xfrm>
          <a:off x="0" y="0"/>
          <a:ext cx="0" cy="0"/>
          <a:chOff x="0" y="0"/>
          <a:chExt cx="0" cy="0"/>
        </a:xfrm>
      </p:grpSpPr>
      <p:sp>
        <p:nvSpPr>
          <p:cNvPr id="342" name="Google Shape;342;p1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800"/>
              <a:t>RESUME BULLET POINT STATEMENTS</a:t>
            </a:r>
            <a:endParaRPr/>
          </a:p>
        </p:txBody>
      </p:sp>
      <p:sp>
        <p:nvSpPr>
          <p:cNvPr id="343" name="Google Shape;343;p1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p>
            <a:pPr marL="0" lvl="0" indent="0" algn="l" rtl="0">
              <a:lnSpc>
                <a:spcPct val="140000"/>
              </a:lnSpc>
              <a:spcBef>
                <a:spcPts val="0"/>
              </a:spcBef>
              <a:spcAft>
                <a:spcPts val="0"/>
              </a:spcAft>
              <a:buSzPts val="2160"/>
              <a:buNone/>
            </a:pPr>
            <a:r>
              <a:rPr lang="en-US"/>
              <a:t>Bullet point statement?</a:t>
            </a:r>
            <a:endParaRPr/>
          </a:p>
        </p:txBody>
      </p:sp>
      <p:sp>
        <p:nvSpPr>
          <p:cNvPr id="344" name="Google Shape;344;p18"/>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800"/>
              <a:buChar char="&lt;"/>
            </a:pPr>
            <a:r>
              <a:rPr lang="en-US" sz="2000"/>
              <a:t>Describes your accomplishments in relation to the job description </a:t>
            </a:r>
            <a:endParaRPr/>
          </a:p>
          <a:p>
            <a:pPr marL="342900" lvl="0" indent="-342900" algn="l" rtl="0">
              <a:lnSpc>
                <a:spcPct val="100000"/>
              </a:lnSpc>
              <a:spcBef>
                <a:spcPts val="400"/>
              </a:spcBef>
              <a:spcAft>
                <a:spcPts val="0"/>
              </a:spcAft>
              <a:buSzPts val="1800"/>
              <a:buChar char="&lt;"/>
            </a:pPr>
            <a:r>
              <a:rPr lang="en-US" sz="2000"/>
              <a:t>Shows the difference you made in your position</a:t>
            </a:r>
            <a:endParaRPr/>
          </a:p>
          <a:p>
            <a:pPr marL="342900" lvl="0" indent="-342900" algn="l" rtl="0">
              <a:lnSpc>
                <a:spcPct val="100000"/>
              </a:lnSpc>
              <a:spcBef>
                <a:spcPts val="400"/>
              </a:spcBef>
              <a:spcAft>
                <a:spcPts val="0"/>
              </a:spcAft>
              <a:buSzPts val="1800"/>
              <a:buChar char="&lt;"/>
            </a:pPr>
            <a:r>
              <a:rPr lang="en-US" sz="2000"/>
              <a:t>Describes your skills in an applicable way</a:t>
            </a:r>
            <a:endParaRPr/>
          </a:p>
        </p:txBody>
      </p:sp>
      <p:sp>
        <p:nvSpPr>
          <p:cNvPr id="345" name="Google Shape;345;p18"/>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p>
            <a:pPr marL="0" lvl="0" indent="0" algn="l" rtl="0">
              <a:lnSpc>
                <a:spcPct val="140000"/>
              </a:lnSpc>
              <a:spcBef>
                <a:spcPts val="0"/>
              </a:spcBef>
              <a:spcAft>
                <a:spcPts val="0"/>
              </a:spcAft>
              <a:buSzPts val="2160"/>
              <a:buNone/>
            </a:pPr>
            <a:r>
              <a:rPr lang="en-US"/>
              <a:t>What a bullet point is NOT</a:t>
            </a:r>
            <a:endParaRPr/>
          </a:p>
        </p:txBody>
      </p:sp>
      <p:sp>
        <p:nvSpPr>
          <p:cNvPr id="346" name="Google Shape;346;p18"/>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Autofit/>
          </a:bodyPr>
          <a:lstStyle/>
          <a:p>
            <a:pPr marL="342900" lvl="0" indent="-342900" algn="l" rtl="0">
              <a:lnSpc>
                <a:spcPct val="140000"/>
              </a:lnSpc>
              <a:spcBef>
                <a:spcPts val="0"/>
              </a:spcBef>
              <a:spcAft>
                <a:spcPts val="0"/>
              </a:spcAft>
              <a:buSzPts val="1800"/>
              <a:buChar char="&lt;"/>
            </a:pPr>
            <a:r>
              <a:rPr lang="en-US" sz="2000"/>
              <a:t>NOT a job description</a:t>
            </a:r>
            <a:endParaRPr/>
          </a:p>
          <a:p>
            <a:pPr marL="342900" lvl="0" indent="-342900" algn="l" rtl="0">
              <a:lnSpc>
                <a:spcPct val="140000"/>
              </a:lnSpc>
              <a:spcBef>
                <a:spcPts val="400"/>
              </a:spcBef>
              <a:spcAft>
                <a:spcPts val="0"/>
              </a:spcAft>
              <a:buSzPts val="1800"/>
              <a:buChar char="&lt;"/>
            </a:pPr>
            <a:r>
              <a:rPr lang="en-US" sz="2000"/>
              <a:t>NOT a vague list of skills</a:t>
            </a:r>
            <a:endParaRPr/>
          </a:p>
          <a:p>
            <a:pPr marL="342900" lvl="0" indent="-342900" algn="l" rtl="0">
              <a:lnSpc>
                <a:spcPct val="140000"/>
              </a:lnSpc>
              <a:spcBef>
                <a:spcPts val="400"/>
              </a:spcBef>
              <a:spcAft>
                <a:spcPts val="0"/>
              </a:spcAft>
              <a:buSzPts val="1800"/>
              <a:buChar char="&lt;"/>
            </a:pPr>
            <a:r>
              <a:rPr lang="en-US" sz="2000"/>
              <a:t>NOT a list of duties</a:t>
            </a:r>
            <a:endParaRPr/>
          </a:p>
        </p:txBody>
      </p:sp>
      <p:pic>
        <p:nvPicPr>
          <p:cNvPr id="347" name="Google Shape;347;p18" descr="csusb_logo_1-main_CAREER-CENTER_cmyk"/>
          <p:cNvPicPr preferRelativeResize="0"/>
          <p:nvPr/>
        </p:nvPicPr>
        <p:blipFill rotWithShape="1">
          <a:blip r:embed="rId3">
            <a:alphaModFix/>
          </a:blip>
          <a:srcRect/>
          <a:stretch/>
        </p:blipFill>
        <p:spPr>
          <a:xfrm>
            <a:off x="7467600" y="228600"/>
            <a:ext cx="1495425" cy="7524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19"/>
          <p:cNvPicPr preferRelativeResize="0"/>
          <p:nvPr/>
        </p:nvPicPr>
        <p:blipFill rotWithShape="1">
          <a:blip r:embed="rId3">
            <a:alphaModFix/>
          </a:blip>
          <a:srcRect t="19080"/>
          <a:stretch/>
        </p:blipFill>
        <p:spPr>
          <a:xfrm>
            <a:off x="381000" y="885825"/>
            <a:ext cx="8534401" cy="3514725"/>
          </a:xfrm>
          <a:prstGeom prst="rect">
            <a:avLst/>
          </a:prstGeom>
          <a:noFill/>
          <a:ln>
            <a:noFill/>
          </a:ln>
        </p:spPr>
      </p:pic>
      <p:pic>
        <p:nvPicPr>
          <p:cNvPr id="353" name="Google Shape;353;p19" descr="csusb_logo_1-main_CAREER-CENTER_cmyk"/>
          <p:cNvPicPr preferRelativeResize="0"/>
          <p:nvPr/>
        </p:nvPicPr>
        <p:blipFill rotWithShape="1">
          <a:blip r:embed="rId4">
            <a:alphaModFix/>
          </a:blip>
          <a:srcRect/>
          <a:stretch/>
        </p:blipFill>
        <p:spPr>
          <a:xfrm>
            <a:off x="7467600" y="133350"/>
            <a:ext cx="1495425" cy="752476"/>
          </a:xfrm>
          <a:prstGeom prst="rect">
            <a:avLst/>
          </a:prstGeom>
          <a:noFill/>
          <a:ln>
            <a:noFill/>
          </a:ln>
        </p:spPr>
      </p:pic>
      <p:sp>
        <p:nvSpPr>
          <p:cNvPr id="354" name="Google Shape;354;p19"/>
          <p:cNvSpPr txBox="1"/>
          <p:nvPr/>
        </p:nvSpPr>
        <p:spPr>
          <a:xfrm>
            <a:off x="411475" y="277750"/>
            <a:ext cx="6830700" cy="60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t>ARTICULATING YOUR EXPERIENCES</a:t>
            </a:r>
            <a:endParaRPr sz="28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0"/>
          <p:cNvSpPr txBox="1">
            <a:spLocks noGrp="1"/>
          </p:cNvSpPr>
          <p:nvPr>
            <p:ph type="title"/>
          </p:nvPr>
        </p:nvSpPr>
        <p:spPr>
          <a:xfrm>
            <a:off x="685800" y="228600"/>
            <a:ext cx="77724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800"/>
              <a:t>DETAILED EXAMPLES</a:t>
            </a:r>
            <a:endParaRPr sz="2800"/>
          </a:p>
        </p:txBody>
      </p:sp>
      <p:graphicFrame>
        <p:nvGraphicFramePr>
          <p:cNvPr id="361" name="Google Shape;361;p20"/>
          <p:cNvGraphicFramePr/>
          <p:nvPr/>
        </p:nvGraphicFramePr>
        <p:xfrm>
          <a:off x="685800" y="1257300"/>
          <a:ext cx="7772400" cy="3175050"/>
        </p:xfrm>
        <a:graphic>
          <a:graphicData uri="http://schemas.openxmlformats.org/drawingml/2006/table">
            <a:tbl>
              <a:tblPr firstRow="1" bandRow="1">
                <a:noFill/>
                <a:tableStyleId>{63BC9483-A931-4DEB-8E5A-7082445F25E0}</a:tableStyleId>
              </a:tblPr>
              <a:tblGrid>
                <a:gridCol w="3124200">
                  <a:extLst>
                    <a:ext uri="{9D8B030D-6E8A-4147-A177-3AD203B41FA5}">
                      <a16:colId xmlns:a16="http://schemas.microsoft.com/office/drawing/2014/main" val="20000"/>
                    </a:ext>
                  </a:extLst>
                </a:gridCol>
                <a:gridCol w="4648200">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800" u="none" strike="noStrike" cap="none"/>
                        <a:t>Before</a:t>
                      </a:r>
                      <a:endParaRPr/>
                    </a:p>
                  </a:txBody>
                  <a:tcPr marL="91450" marR="91450" marT="45725" marB="45725"/>
                </a:tc>
                <a:tc>
                  <a:txBody>
                    <a:bodyPr/>
                    <a:lstStyle/>
                    <a:p>
                      <a:pPr marL="0" marR="0" lvl="0" indent="0" algn="l" rtl="0">
                        <a:spcBef>
                          <a:spcPts val="0"/>
                        </a:spcBef>
                        <a:spcAft>
                          <a:spcPts val="0"/>
                        </a:spcAft>
                        <a:buNone/>
                      </a:pPr>
                      <a:r>
                        <a:rPr lang="en-US" sz="1800"/>
                        <a:t>After</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600"/>
                        <a:t>Responsible for campers</a:t>
                      </a:r>
                      <a:endParaRPr/>
                    </a:p>
                  </a:txBody>
                  <a:tcPr marL="91450" marR="91450" marT="45725" marB="45725"/>
                </a:tc>
                <a:tc>
                  <a:txBody>
                    <a:bodyPr/>
                    <a:lstStyle/>
                    <a:p>
                      <a:pPr marL="0" marR="0" lvl="0" indent="0" algn="l" rtl="0">
                        <a:spcBef>
                          <a:spcPts val="0"/>
                        </a:spcBef>
                        <a:spcAft>
                          <a:spcPts val="0"/>
                        </a:spcAft>
                        <a:buNone/>
                      </a:pPr>
                      <a:r>
                        <a:rPr lang="en-US" sz="1600"/>
                        <a:t>Coordinated activities and field trips for 30 children ages 6-12 to improve camper morale</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600"/>
                        <a:t>Operated cash register</a:t>
                      </a:r>
                      <a:endParaRPr/>
                    </a:p>
                  </a:txBody>
                  <a:tcPr marL="91450" marR="91450" marT="45725" marB="45725"/>
                </a:tc>
                <a:tc>
                  <a:txBody>
                    <a:bodyPr/>
                    <a:lstStyle/>
                    <a:p>
                      <a:pPr marL="0" marR="0" lvl="0" indent="0" algn="l" rtl="0">
                        <a:spcBef>
                          <a:spcPts val="0"/>
                        </a:spcBef>
                        <a:spcAft>
                          <a:spcPts val="0"/>
                        </a:spcAft>
                        <a:buNone/>
                      </a:pPr>
                      <a:r>
                        <a:rPr lang="en-US" sz="1600"/>
                        <a:t>Provided prompt and friendly service to patrons averaging $1000 in daily sales</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600"/>
                        <a:t>Met sales goals</a:t>
                      </a:r>
                      <a:endParaRPr/>
                    </a:p>
                  </a:txBody>
                  <a:tcPr marL="91450" marR="91450" marT="45725" marB="45725"/>
                </a:tc>
                <a:tc>
                  <a:txBody>
                    <a:bodyPr/>
                    <a:lstStyle/>
                    <a:p>
                      <a:pPr marL="0" marR="0" lvl="0" indent="0" algn="l" rtl="0">
                        <a:spcBef>
                          <a:spcPts val="0"/>
                        </a:spcBef>
                        <a:spcAft>
                          <a:spcPts val="0"/>
                        </a:spcAft>
                        <a:buNone/>
                      </a:pPr>
                      <a:r>
                        <a:rPr lang="en-US" sz="1600"/>
                        <a:t>Achieved highest annual sales in department, totaling $25,000 gross compared to $19,000 average</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600"/>
                        <a:t>Got students to join organization</a:t>
                      </a:r>
                      <a:endParaRPr/>
                    </a:p>
                  </a:txBody>
                  <a:tcPr marL="91450" marR="91450" marT="45725" marB="45725"/>
                </a:tc>
                <a:tc>
                  <a:txBody>
                    <a:bodyPr/>
                    <a:lstStyle/>
                    <a:p>
                      <a:pPr marL="0" marR="0" lvl="0" indent="0" algn="l" rtl="0">
                        <a:spcBef>
                          <a:spcPts val="0"/>
                        </a:spcBef>
                        <a:spcAft>
                          <a:spcPts val="0"/>
                        </a:spcAft>
                        <a:buNone/>
                      </a:pPr>
                      <a:r>
                        <a:rPr lang="en-US" sz="1600"/>
                        <a:t>Persuaded students, through in-class presentations, to join campus organization, resulting in 7 new members</a:t>
                      </a:r>
                      <a:endParaRPr/>
                    </a:p>
                  </a:txBody>
                  <a:tcPr marL="91450" marR="91450" marT="45725" marB="45725"/>
                </a:tc>
                <a:extLst>
                  <a:ext uri="{0D108BD9-81ED-4DB2-BD59-A6C34878D82A}">
                    <a16:rowId xmlns:a16="http://schemas.microsoft.com/office/drawing/2014/main" val="10004"/>
                  </a:ext>
                </a:extLst>
              </a:tr>
            </a:tbl>
          </a:graphicData>
        </a:graphic>
      </p:graphicFrame>
      <p:pic>
        <p:nvPicPr>
          <p:cNvPr id="362" name="Google Shape;362;p20" descr="csusb_logo_1-main_CAREER-CENTER_cmyk"/>
          <p:cNvPicPr preferRelativeResize="0"/>
          <p:nvPr/>
        </p:nvPicPr>
        <p:blipFill rotWithShape="1">
          <a:blip r:embed="rId3">
            <a:alphaModFix/>
          </a:blip>
          <a:srcRect/>
          <a:stretch/>
        </p:blipFill>
        <p:spPr>
          <a:xfrm>
            <a:off x="7467600" y="228600"/>
            <a:ext cx="1495425" cy="7524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C75DC-7732-184D-AE6B-8ECD2A51FFE9}"/>
              </a:ext>
            </a:extLst>
          </p:cNvPr>
          <p:cNvSpPr>
            <a:spLocks noGrp="1"/>
          </p:cNvSpPr>
          <p:nvPr>
            <p:ph type="title"/>
          </p:nvPr>
        </p:nvSpPr>
        <p:spPr>
          <a:xfrm>
            <a:off x="685800" y="492551"/>
            <a:ext cx="7772400" cy="857250"/>
          </a:xfrm>
        </p:spPr>
        <p:txBody>
          <a:bodyPr/>
          <a:lstStyle/>
          <a:p>
            <a:r>
              <a:rPr lang="en-US" dirty="0"/>
              <a:t>How do I get related experience to add to my resume?</a:t>
            </a:r>
          </a:p>
        </p:txBody>
      </p:sp>
      <p:sp>
        <p:nvSpPr>
          <p:cNvPr id="3" name="Text Placeholder 2">
            <a:extLst>
              <a:ext uri="{FF2B5EF4-FFF2-40B4-BE49-F238E27FC236}">
                <a16:creationId xmlns:a16="http://schemas.microsoft.com/office/drawing/2014/main" id="{FB2194B4-B276-C044-BD60-71E562A7A18D}"/>
              </a:ext>
            </a:extLst>
          </p:cNvPr>
          <p:cNvSpPr>
            <a:spLocks noGrp="1"/>
          </p:cNvSpPr>
          <p:nvPr>
            <p:ph type="body" idx="1"/>
          </p:nvPr>
        </p:nvSpPr>
        <p:spPr>
          <a:xfrm>
            <a:off x="678730" y="1907750"/>
            <a:ext cx="7772400" cy="1575197"/>
          </a:xfrm>
        </p:spPr>
        <p:txBody>
          <a:bodyPr/>
          <a:lstStyle/>
          <a:p>
            <a:r>
              <a:rPr lang="en-US" b="1" dirty="0"/>
              <a:t>Volunteer</a:t>
            </a:r>
          </a:p>
          <a:p>
            <a:r>
              <a:rPr lang="en-US" b="1" dirty="0"/>
              <a:t>On-campus job</a:t>
            </a:r>
          </a:p>
          <a:p>
            <a:r>
              <a:rPr lang="en-US" b="1" dirty="0"/>
              <a:t>Student organizations</a:t>
            </a:r>
          </a:p>
          <a:p>
            <a:r>
              <a:rPr lang="en-US" b="1" dirty="0"/>
              <a:t>Internships</a:t>
            </a:r>
          </a:p>
        </p:txBody>
      </p:sp>
    </p:spTree>
    <p:extLst>
      <p:ext uri="{BB962C8B-B14F-4D97-AF65-F5344CB8AC3E}">
        <p14:creationId xmlns:p14="http://schemas.microsoft.com/office/powerpoint/2010/main" val="457934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E4C0-28D6-444E-83DD-712AD20191EE}"/>
              </a:ext>
            </a:extLst>
          </p:cNvPr>
          <p:cNvSpPr>
            <a:spLocks noGrp="1"/>
          </p:cNvSpPr>
          <p:nvPr>
            <p:ph type="title"/>
          </p:nvPr>
        </p:nvSpPr>
        <p:spPr>
          <a:xfrm>
            <a:off x="685800" y="490194"/>
            <a:ext cx="7772400" cy="595656"/>
          </a:xfrm>
        </p:spPr>
        <p:txBody>
          <a:bodyPr/>
          <a:lstStyle/>
          <a:p>
            <a:r>
              <a:rPr lang="en-US" dirty="0"/>
              <a:t>What is Applicant Tracking System (ATS)? </a:t>
            </a:r>
            <a:br>
              <a:rPr lang="en-US" dirty="0"/>
            </a:br>
            <a:endParaRPr lang="en-US" dirty="0"/>
          </a:p>
        </p:txBody>
      </p:sp>
      <p:sp>
        <p:nvSpPr>
          <p:cNvPr id="3" name="Text Placeholder 2">
            <a:extLst>
              <a:ext uri="{FF2B5EF4-FFF2-40B4-BE49-F238E27FC236}">
                <a16:creationId xmlns:a16="http://schemas.microsoft.com/office/drawing/2014/main" id="{1AED5B0C-E730-8F43-BC78-0459216CD3E0}"/>
              </a:ext>
            </a:extLst>
          </p:cNvPr>
          <p:cNvSpPr>
            <a:spLocks noGrp="1"/>
          </p:cNvSpPr>
          <p:nvPr>
            <p:ph type="body" idx="1"/>
          </p:nvPr>
        </p:nvSpPr>
        <p:spPr>
          <a:xfrm>
            <a:off x="685800" y="1257301"/>
            <a:ext cx="7772400" cy="2720810"/>
          </a:xfrm>
        </p:spPr>
        <p:txBody>
          <a:bodyPr/>
          <a:lstStyle/>
          <a:p>
            <a:pPr marL="125730" indent="0">
              <a:buNone/>
            </a:pPr>
            <a:r>
              <a:rPr lang="en-US" dirty="0"/>
              <a:t>Software that enables recruiters to wade through an ocean of resumes to find the perfect candidates that match the job requirements. It filters applications based on skills, education, experience, or anything that is a requirement for an open role.</a:t>
            </a:r>
          </a:p>
        </p:txBody>
      </p:sp>
    </p:spTree>
    <p:extLst>
      <p:ext uri="{BB962C8B-B14F-4D97-AF65-F5344CB8AC3E}">
        <p14:creationId xmlns:p14="http://schemas.microsoft.com/office/powerpoint/2010/main" val="687593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type="title"/>
          </p:nvPr>
        </p:nvSpPr>
        <p:spPr>
          <a:xfrm>
            <a:off x="685800" y="228600"/>
            <a:ext cx="77724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800"/>
              <a:t>AGENDA</a:t>
            </a:r>
            <a:endParaRPr/>
          </a:p>
        </p:txBody>
      </p:sp>
      <p:sp>
        <p:nvSpPr>
          <p:cNvPr id="85" name="Google Shape;85;p2"/>
          <p:cNvSpPr txBox="1">
            <a:spLocks noGrp="1"/>
          </p:cNvSpPr>
          <p:nvPr>
            <p:ph type="body" idx="1"/>
          </p:nvPr>
        </p:nvSpPr>
        <p:spPr>
          <a:xfrm>
            <a:off x="770642" y="1408130"/>
            <a:ext cx="7772400" cy="157519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800"/>
              <a:buChar char="&lt;"/>
            </a:pPr>
            <a:r>
              <a:rPr lang="en-US" sz="2000" dirty="0"/>
              <a:t>Purpose of a Resume</a:t>
            </a:r>
            <a:endParaRPr sz="2000" dirty="0"/>
          </a:p>
          <a:p>
            <a:pPr marL="342900" lvl="0" indent="-342900" algn="l" rtl="0">
              <a:lnSpc>
                <a:spcPct val="100000"/>
              </a:lnSpc>
              <a:spcBef>
                <a:spcPts val="400"/>
              </a:spcBef>
              <a:spcAft>
                <a:spcPts val="0"/>
              </a:spcAft>
              <a:buSzPts val="1800"/>
              <a:buChar char="&lt;"/>
            </a:pPr>
            <a:r>
              <a:rPr lang="en-US" sz="2000" dirty="0"/>
              <a:t>Resume Writing Guidelines &amp; Formats</a:t>
            </a:r>
            <a:endParaRPr sz="2000" dirty="0"/>
          </a:p>
          <a:p>
            <a:pPr marL="342900" lvl="0" indent="-342900" algn="l" rtl="0">
              <a:lnSpc>
                <a:spcPct val="100000"/>
              </a:lnSpc>
              <a:spcBef>
                <a:spcPts val="400"/>
              </a:spcBef>
              <a:spcAft>
                <a:spcPts val="0"/>
              </a:spcAft>
              <a:buSzPts val="1800"/>
              <a:buChar char="&lt;"/>
            </a:pPr>
            <a:r>
              <a:rPr lang="en-US" sz="2000" dirty="0"/>
              <a:t>Resume Components</a:t>
            </a:r>
            <a:endParaRPr sz="2000" dirty="0"/>
          </a:p>
          <a:p>
            <a:pPr marL="342900" lvl="0" indent="-342900" algn="l" rtl="0">
              <a:lnSpc>
                <a:spcPct val="100000"/>
              </a:lnSpc>
              <a:spcBef>
                <a:spcPts val="400"/>
              </a:spcBef>
              <a:spcAft>
                <a:spcPts val="0"/>
              </a:spcAft>
              <a:buSzPts val="1800"/>
              <a:buChar char="&lt;"/>
            </a:pPr>
            <a:r>
              <a:rPr lang="en-US" sz="2000" dirty="0"/>
              <a:t>Writing Bullet Point Statements</a:t>
            </a:r>
            <a:endParaRPr dirty="0"/>
          </a:p>
        </p:txBody>
      </p:sp>
      <p:pic>
        <p:nvPicPr>
          <p:cNvPr id="86" name="Google Shape;86;p2" descr="csusb_logo_1-main_CAREER-CENTER_cmyk"/>
          <p:cNvPicPr preferRelativeResize="0"/>
          <p:nvPr/>
        </p:nvPicPr>
        <p:blipFill rotWithShape="1">
          <a:blip r:embed="rId3">
            <a:alphaModFix/>
          </a:blip>
          <a:srcRect/>
          <a:stretch/>
        </p:blipFill>
        <p:spPr>
          <a:xfrm>
            <a:off x="7467600" y="228600"/>
            <a:ext cx="1495425" cy="75247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366"/>
        <p:cNvGrpSpPr/>
        <p:nvPr/>
      </p:nvGrpSpPr>
      <p:grpSpPr>
        <a:xfrm>
          <a:off x="0" y="0"/>
          <a:ext cx="0" cy="0"/>
          <a:chOff x="0" y="0"/>
          <a:chExt cx="0" cy="0"/>
        </a:xfrm>
      </p:grpSpPr>
      <p:sp>
        <p:nvSpPr>
          <p:cNvPr id="367" name="Google Shape;367;p21"/>
          <p:cNvSpPr txBox="1">
            <a:spLocks noGrp="1"/>
          </p:cNvSpPr>
          <p:nvPr>
            <p:ph type="title"/>
          </p:nvPr>
        </p:nvSpPr>
        <p:spPr>
          <a:xfrm>
            <a:off x="685800" y="228600"/>
            <a:ext cx="77724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COVER LETTER GUIDE</a:t>
            </a:r>
            <a:endParaRPr/>
          </a:p>
        </p:txBody>
      </p:sp>
      <p:sp>
        <p:nvSpPr>
          <p:cNvPr id="368" name="Google Shape;368;p21"/>
          <p:cNvSpPr txBox="1">
            <a:spLocks noGrp="1"/>
          </p:cNvSpPr>
          <p:nvPr>
            <p:ph type="body" idx="1"/>
          </p:nvPr>
        </p:nvSpPr>
        <p:spPr>
          <a:xfrm>
            <a:off x="685800" y="1257301"/>
            <a:ext cx="7772400" cy="1575197"/>
          </a:xfrm>
          <a:prstGeom prst="rect">
            <a:avLst/>
          </a:prstGeom>
          <a:noFill/>
          <a:ln>
            <a:noFill/>
          </a:ln>
        </p:spPr>
        <p:txBody>
          <a:bodyPr spcFirstLastPara="1" wrap="square" lIns="91425" tIns="45700" rIns="91425" bIns="45700" anchor="t" anchorCtr="0">
            <a:noAutofit/>
          </a:bodyPr>
          <a:lstStyle/>
          <a:p>
            <a:pPr marL="342900" lvl="0" indent="-342900" algn="l" rtl="0">
              <a:lnSpc>
                <a:spcPct val="140000"/>
              </a:lnSpc>
              <a:spcBef>
                <a:spcPts val="0"/>
              </a:spcBef>
              <a:spcAft>
                <a:spcPts val="0"/>
              </a:spcAft>
              <a:buSzPts val="2160"/>
              <a:buChar char="&lt;"/>
            </a:pPr>
            <a:r>
              <a:rPr lang="en-US" b="1"/>
              <a:t>What is a Cover Letter?</a:t>
            </a:r>
            <a:endParaRPr/>
          </a:p>
          <a:p>
            <a:pPr marL="742950" lvl="1" indent="-285750" algn="l" rtl="0">
              <a:lnSpc>
                <a:spcPct val="120000"/>
              </a:lnSpc>
              <a:spcBef>
                <a:spcPts val="400"/>
              </a:spcBef>
              <a:spcAft>
                <a:spcPts val="0"/>
              </a:spcAft>
              <a:buClr>
                <a:schemeClr val="dk1"/>
              </a:buClr>
              <a:buSzPts val="2000"/>
              <a:buFont typeface="Arial"/>
              <a:buChar char="–"/>
            </a:pPr>
            <a:r>
              <a:rPr lang="en-US"/>
              <a:t>Demonstrates to the prospective employer </a:t>
            </a:r>
            <a:r>
              <a:rPr lang="en-US">
                <a:solidFill>
                  <a:schemeClr val="accent1"/>
                </a:solidFill>
              </a:rPr>
              <a:t>why you are interested</a:t>
            </a:r>
            <a:r>
              <a:rPr lang="en-US"/>
              <a:t> in the company or position you are applying to </a:t>
            </a:r>
            <a:endParaRPr/>
          </a:p>
          <a:p>
            <a:pPr marL="742950" lvl="1" indent="-285750" algn="l" rtl="0">
              <a:lnSpc>
                <a:spcPct val="120000"/>
              </a:lnSpc>
              <a:spcBef>
                <a:spcPts val="400"/>
              </a:spcBef>
              <a:spcAft>
                <a:spcPts val="0"/>
              </a:spcAft>
              <a:buClr>
                <a:schemeClr val="dk1"/>
              </a:buClr>
              <a:buSzPts val="2000"/>
              <a:buFont typeface="Arial"/>
              <a:buChar char="–"/>
            </a:pPr>
            <a:r>
              <a:rPr lang="en-US"/>
              <a:t>Provides an effective summary of your skills, experiences and </a:t>
            </a:r>
            <a:r>
              <a:rPr lang="en-US">
                <a:solidFill>
                  <a:schemeClr val="accent1"/>
                </a:solidFill>
              </a:rPr>
              <a:t>why it would benefit the company </a:t>
            </a:r>
            <a:endParaRPr/>
          </a:p>
          <a:p>
            <a:pPr marL="742950" lvl="1" indent="-285750" algn="l" rtl="0">
              <a:lnSpc>
                <a:spcPct val="120000"/>
              </a:lnSpc>
              <a:spcBef>
                <a:spcPts val="400"/>
              </a:spcBef>
              <a:spcAft>
                <a:spcPts val="0"/>
              </a:spcAft>
              <a:buClr>
                <a:schemeClr val="dk1"/>
              </a:buClr>
              <a:buSzPts val="2000"/>
              <a:buFont typeface="Arial"/>
              <a:buChar char="–"/>
            </a:pPr>
            <a:r>
              <a:rPr lang="en-US"/>
              <a:t>Suggests areas where your skills and attributes would </a:t>
            </a:r>
            <a:r>
              <a:rPr lang="en-US">
                <a:solidFill>
                  <a:schemeClr val="accent1"/>
                </a:solidFill>
              </a:rPr>
              <a:t>benefit the employer</a:t>
            </a:r>
            <a:endParaRPr>
              <a:solidFill>
                <a:schemeClr val="accent1"/>
              </a:solidFill>
            </a:endParaRPr>
          </a:p>
        </p:txBody>
      </p:sp>
      <p:pic>
        <p:nvPicPr>
          <p:cNvPr id="369" name="Google Shape;369;p21" descr="csusb_logo_1-main_CAREER-CENTER_cmyk"/>
          <p:cNvPicPr preferRelativeResize="0"/>
          <p:nvPr/>
        </p:nvPicPr>
        <p:blipFill rotWithShape="1">
          <a:blip r:embed="rId3">
            <a:alphaModFix/>
          </a:blip>
          <a:srcRect/>
          <a:stretch/>
        </p:blipFill>
        <p:spPr>
          <a:xfrm>
            <a:off x="7467600" y="228600"/>
            <a:ext cx="1495425" cy="7524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COVER LETTER GUIDE</a:t>
            </a:r>
          </a:p>
        </p:txBody>
      </p:sp>
      <p:sp>
        <p:nvSpPr>
          <p:cNvPr id="3" name="Text Placeholder 2"/>
          <p:cNvSpPr>
            <a:spLocks noGrp="1"/>
          </p:cNvSpPr>
          <p:nvPr>
            <p:ph type="body" idx="1"/>
          </p:nvPr>
        </p:nvSpPr>
        <p:spPr>
          <a:xfrm>
            <a:off x="685800" y="998886"/>
            <a:ext cx="7772400" cy="1575197"/>
          </a:xfrm>
        </p:spPr>
        <p:txBody>
          <a:bodyPr/>
          <a:lstStyle/>
          <a:p>
            <a:pPr>
              <a:lnSpc>
                <a:spcPct val="100000"/>
              </a:lnSpc>
              <a:spcBef>
                <a:spcPts val="0"/>
              </a:spcBef>
            </a:pPr>
            <a:r>
              <a:rPr lang="en-US" sz="1400" dirty="0"/>
              <a:t>Use the job description to choose key skills and responsibilities to highlight in your cover letter. </a:t>
            </a:r>
          </a:p>
          <a:p>
            <a:pPr>
              <a:lnSpc>
                <a:spcPct val="100000"/>
              </a:lnSpc>
              <a:spcBef>
                <a:spcPts val="0"/>
              </a:spcBef>
            </a:pPr>
            <a:r>
              <a:rPr lang="en-US" sz="1400" dirty="0"/>
              <a:t>Focus your cover letter on the 3-4 most important skills. </a:t>
            </a:r>
          </a:p>
          <a:p>
            <a:pPr>
              <a:lnSpc>
                <a:spcPct val="100000"/>
              </a:lnSpc>
              <a:spcBef>
                <a:spcPts val="0"/>
              </a:spcBef>
            </a:pPr>
            <a:r>
              <a:rPr lang="en-US" sz="1400" dirty="0"/>
              <a:t>For this position, what are some of the top skills:</a:t>
            </a:r>
          </a:p>
          <a:p>
            <a:pPr marL="125730" indent="0">
              <a:lnSpc>
                <a:spcPct val="100000"/>
              </a:lnSpc>
              <a:spcBef>
                <a:spcPts val="0"/>
              </a:spcBef>
              <a:buNone/>
            </a:pPr>
            <a:endParaRPr lang="en-US" sz="1000" b="1" dirty="0"/>
          </a:p>
          <a:p>
            <a:pPr marL="125730" indent="0">
              <a:lnSpc>
                <a:spcPct val="100000"/>
              </a:lnSpc>
              <a:spcBef>
                <a:spcPts val="0"/>
              </a:spcBef>
              <a:buNone/>
            </a:pPr>
            <a:r>
              <a:rPr lang="en-US" sz="1000" b="1" dirty="0"/>
              <a:t>Exercise Therapist-Full Time</a:t>
            </a:r>
            <a:endParaRPr lang="en-US" sz="1000" dirty="0"/>
          </a:p>
          <a:p>
            <a:pPr marL="125730" indent="0">
              <a:lnSpc>
                <a:spcPct val="100000"/>
              </a:lnSpc>
              <a:spcBef>
                <a:spcPts val="0"/>
              </a:spcBef>
              <a:buNone/>
            </a:pPr>
            <a:r>
              <a:rPr lang="en-US" sz="1000" dirty="0"/>
              <a:t>Are you looking for a fulfilling career where you can make a positive impact on others’ lives? If you love interacting with people, enjoy working in a high energy team environment and have a genuine passion for connecting with people, this is the place for you.</a:t>
            </a:r>
          </a:p>
          <a:p>
            <a:pPr marL="125730" indent="0">
              <a:lnSpc>
                <a:spcPct val="100000"/>
              </a:lnSpc>
              <a:spcBef>
                <a:spcPts val="0"/>
              </a:spcBef>
              <a:buNone/>
            </a:pPr>
            <a:r>
              <a:rPr lang="en-US" sz="1000" dirty="0"/>
              <a:t> </a:t>
            </a:r>
          </a:p>
          <a:p>
            <a:pPr marL="125730" indent="0">
              <a:lnSpc>
                <a:spcPct val="100000"/>
              </a:lnSpc>
              <a:spcBef>
                <a:spcPts val="0"/>
              </a:spcBef>
              <a:buNone/>
            </a:pPr>
            <a:r>
              <a:rPr lang="en-US" sz="1000" dirty="0"/>
              <a:t>We are looking for someone motivated by the challenge to expand his or her ability to help others in achieving an active, pain-free lifestyle. You will use your experience and knowledge of anatomy, kinesiology, exercise instruction, pain/injury management, and communication skills. </a:t>
            </a:r>
          </a:p>
          <a:p>
            <a:pPr marL="125730" indent="0">
              <a:lnSpc>
                <a:spcPct val="100000"/>
              </a:lnSpc>
              <a:spcBef>
                <a:spcPts val="0"/>
              </a:spcBef>
              <a:buNone/>
            </a:pPr>
            <a:endParaRPr lang="en-US" sz="1000" dirty="0"/>
          </a:p>
          <a:p>
            <a:pPr marL="125730" indent="0">
              <a:lnSpc>
                <a:spcPct val="100000"/>
              </a:lnSpc>
              <a:spcBef>
                <a:spcPts val="0"/>
              </a:spcBef>
              <a:buNone/>
            </a:pPr>
            <a:r>
              <a:rPr lang="en-US" sz="1000" dirty="0"/>
              <a:t>Our therapists critically think &amp; are actively curious in each appointment to provide the highest level of service. Every client is unique and so is their corrective exercise solution. We look at the whole body to get to the root of the problem. This is what makes </a:t>
            </a:r>
            <a:r>
              <a:rPr lang="en-US" sz="1000" dirty="0" err="1"/>
              <a:t>Egoscue</a:t>
            </a:r>
            <a:r>
              <a:rPr lang="en-US" sz="1000" dirty="0"/>
              <a:t> different from traditional athletic training or physical therapy.</a:t>
            </a:r>
          </a:p>
          <a:p>
            <a:pPr marL="125730" indent="0">
              <a:lnSpc>
                <a:spcPct val="100000"/>
              </a:lnSpc>
              <a:spcBef>
                <a:spcPts val="0"/>
              </a:spcBef>
              <a:buNone/>
            </a:pPr>
            <a:endParaRPr lang="en-US" sz="1000" dirty="0"/>
          </a:p>
          <a:p>
            <a:pPr marL="125730" indent="0">
              <a:lnSpc>
                <a:spcPct val="100000"/>
              </a:lnSpc>
              <a:spcBef>
                <a:spcPts val="0"/>
              </a:spcBef>
              <a:buNone/>
            </a:pPr>
            <a:r>
              <a:rPr lang="en-US" sz="1000" dirty="0"/>
              <a:t>You must have a strong work ethic, be highly coachable, detail-oriented and be an effective, open communicator. </a:t>
            </a:r>
          </a:p>
          <a:p>
            <a:pPr marL="125730" indent="0">
              <a:lnSpc>
                <a:spcPct val="100000"/>
              </a:lnSpc>
              <a:spcBef>
                <a:spcPts val="0"/>
              </a:spcBef>
              <a:buNone/>
            </a:pPr>
            <a:endParaRPr lang="en-US" sz="1000" dirty="0"/>
          </a:p>
          <a:p>
            <a:pPr marL="125730" indent="0">
              <a:lnSpc>
                <a:spcPct val="100000"/>
              </a:lnSpc>
              <a:spcBef>
                <a:spcPts val="0"/>
              </a:spcBef>
              <a:buNone/>
            </a:pPr>
            <a:r>
              <a:rPr lang="en-US" sz="1000" dirty="0"/>
              <a:t>Job Requirements: A 4 year degree in a health related field (such as athletic training, kinesiology, etc.) is required. The ideal candidate must have the ability to both work independently as well as in a collaborative setting.</a:t>
            </a:r>
          </a:p>
          <a:p>
            <a:pPr marL="125730" indent="0">
              <a:lnSpc>
                <a:spcPct val="100000"/>
              </a:lnSpc>
              <a:spcBef>
                <a:spcPts val="0"/>
              </a:spcBef>
              <a:buNone/>
            </a:pPr>
            <a:endParaRPr lang="en-US" sz="1800" dirty="0"/>
          </a:p>
          <a:p>
            <a:pPr>
              <a:lnSpc>
                <a:spcPct val="100000"/>
              </a:lnSpc>
              <a:spcBef>
                <a:spcPts val="0"/>
              </a:spcBef>
            </a:pPr>
            <a:endParaRPr lang="en-US" sz="1800" dirty="0"/>
          </a:p>
          <a:p>
            <a:pPr>
              <a:lnSpc>
                <a:spcPct val="100000"/>
              </a:lnSpc>
              <a:spcBef>
                <a:spcPts val="0"/>
              </a:spcBef>
            </a:pPr>
            <a:endParaRPr lang="en-US" sz="1800" dirty="0"/>
          </a:p>
        </p:txBody>
      </p:sp>
    </p:spTree>
    <p:extLst>
      <p:ext uri="{BB962C8B-B14F-4D97-AF65-F5344CB8AC3E}">
        <p14:creationId xmlns:p14="http://schemas.microsoft.com/office/powerpoint/2010/main" val="1928914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COVER LETTER GUIDE</a:t>
            </a:r>
          </a:p>
        </p:txBody>
      </p:sp>
      <p:sp>
        <p:nvSpPr>
          <p:cNvPr id="3" name="Text Placeholder 2"/>
          <p:cNvSpPr>
            <a:spLocks noGrp="1"/>
          </p:cNvSpPr>
          <p:nvPr>
            <p:ph type="body" idx="1"/>
          </p:nvPr>
        </p:nvSpPr>
        <p:spPr>
          <a:xfrm>
            <a:off x="685800" y="998886"/>
            <a:ext cx="7772400" cy="1575197"/>
          </a:xfrm>
        </p:spPr>
        <p:txBody>
          <a:bodyPr/>
          <a:lstStyle/>
          <a:p>
            <a:pPr>
              <a:lnSpc>
                <a:spcPct val="100000"/>
              </a:lnSpc>
              <a:spcBef>
                <a:spcPts val="0"/>
              </a:spcBef>
            </a:pPr>
            <a:r>
              <a:rPr lang="en-US" sz="1400" dirty="0"/>
              <a:t>Use the job description to choose key skills and responsibilities to highlight in your cover letter. </a:t>
            </a:r>
          </a:p>
          <a:p>
            <a:pPr>
              <a:lnSpc>
                <a:spcPct val="100000"/>
              </a:lnSpc>
              <a:spcBef>
                <a:spcPts val="0"/>
              </a:spcBef>
            </a:pPr>
            <a:r>
              <a:rPr lang="en-US" sz="1400" dirty="0"/>
              <a:t>Focus your cover letter on the 3-4 most important skills. </a:t>
            </a:r>
          </a:p>
          <a:p>
            <a:pPr>
              <a:lnSpc>
                <a:spcPct val="100000"/>
              </a:lnSpc>
              <a:spcBef>
                <a:spcPts val="0"/>
              </a:spcBef>
            </a:pPr>
            <a:r>
              <a:rPr lang="en-US" sz="1400" dirty="0"/>
              <a:t>For this position, what are some of the top skills:</a:t>
            </a:r>
          </a:p>
          <a:p>
            <a:pPr marL="125730" indent="0">
              <a:lnSpc>
                <a:spcPct val="100000"/>
              </a:lnSpc>
              <a:spcBef>
                <a:spcPts val="0"/>
              </a:spcBef>
              <a:buNone/>
            </a:pPr>
            <a:endParaRPr lang="en-US" sz="1000" b="1" dirty="0"/>
          </a:p>
          <a:p>
            <a:pPr marL="125730" indent="0">
              <a:lnSpc>
                <a:spcPct val="100000"/>
              </a:lnSpc>
              <a:spcBef>
                <a:spcPts val="0"/>
              </a:spcBef>
              <a:buNone/>
            </a:pPr>
            <a:r>
              <a:rPr lang="en-US" sz="1000" b="1" dirty="0"/>
              <a:t>Exercise Therapist-Full Time</a:t>
            </a:r>
            <a:endParaRPr lang="en-US" sz="1000" dirty="0"/>
          </a:p>
          <a:p>
            <a:pPr marL="125730" indent="0">
              <a:lnSpc>
                <a:spcPct val="100000"/>
              </a:lnSpc>
              <a:spcBef>
                <a:spcPts val="0"/>
              </a:spcBef>
              <a:buNone/>
            </a:pPr>
            <a:r>
              <a:rPr lang="en-US" sz="1000" dirty="0"/>
              <a:t>Are you looking for a fulfilling career where you can make a positive impact on others’ lives? If you love </a:t>
            </a:r>
            <a:r>
              <a:rPr lang="en-US" sz="1000" dirty="0">
                <a:solidFill>
                  <a:srgbClr val="0070C0"/>
                </a:solidFill>
              </a:rPr>
              <a:t>interacting with people</a:t>
            </a:r>
            <a:r>
              <a:rPr lang="en-US" sz="1000" dirty="0"/>
              <a:t>, enjoy working in a high energy </a:t>
            </a:r>
            <a:r>
              <a:rPr lang="en-US" sz="1000" dirty="0">
                <a:solidFill>
                  <a:srgbClr val="0070C0"/>
                </a:solidFill>
              </a:rPr>
              <a:t>team environment </a:t>
            </a:r>
            <a:r>
              <a:rPr lang="en-US" sz="1000" dirty="0"/>
              <a:t>and have a genuine passion for connecting with people, this is the place for you.</a:t>
            </a:r>
          </a:p>
          <a:p>
            <a:pPr marL="125730" indent="0">
              <a:lnSpc>
                <a:spcPct val="100000"/>
              </a:lnSpc>
              <a:spcBef>
                <a:spcPts val="0"/>
              </a:spcBef>
              <a:buNone/>
            </a:pPr>
            <a:r>
              <a:rPr lang="en-US" sz="1000" dirty="0"/>
              <a:t> </a:t>
            </a:r>
          </a:p>
          <a:p>
            <a:pPr marL="125730" indent="0">
              <a:lnSpc>
                <a:spcPct val="100000"/>
              </a:lnSpc>
              <a:spcBef>
                <a:spcPts val="0"/>
              </a:spcBef>
              <a:buNone/>
            </a:pPr>
            <a:r>
              <a:rPr lang="en-US" sz="1000" dirty="0"/>
              <a:t>We are looking for someone motivated by the challenge to expand his or her ability to </a:t>
            </a:r>
            <a:r>
              <a:rPr lang="en-US" sz="1000" dirty="0">
                <a:solidFill>
                  <a:srgbClr val="0070C0"/>
                </a:solidFill>
              </a:rPr>
              <a:t>help others </a:t>
            </a:r>
            <a:r>
              <a:rPr lang="en-US" sz="1000" dirty="0"/>
              <a:t>in achieving an active, pain-free lifestyle. You will use your </a:t>
            </a:r>
            <a:r>
              <a:rPr lang="en-US" sz="1000" dirty="0">
                <a:solidFill>
                  <a:srgbClr val="0070C0"/>
                </a:solidFill>
              </a:rPr>
              <a:t>experience and knowledge </a:t>
            </a:r>
            <a:r>
              <a:rPr lang="en-US" sz="1000" dirty="0"/>
              <a:t>of </a:t>
            </a:r>
            <a:r>
              <a:rPr lang="en-US" sz="1000" dirty="0">
                <a:solidFill>
                  <a:srgbClr val="0070C0"/>
                </a:solidFill>
              </a:rPr>
              <a:t>anatomy, kinesiology, exercise instruction, pain/injury management</a:t>
            </a:r>
            <a:r>
              <a:rPr lang="en-US" sz="1000" dirty="0"/>
              <a:t>, and </a:t>
            </a:r>
            <a:r>
              <a:rPr lang="en-US" sz="1000" dirty="0">
                <a:solidFill>
                  <a:srgbClr val="0070C0"/>
                </a:solidFill>
              </a:rPr>
              <a:t>communication skills</a:t>
            </a:r>
            <a:r>
              <a:rPr lang="en-US" sz="1000" dirty="0"/>
              <a:t>. </a:t>
            </a:r>
          </a:p>
          <a:p>
            <a:pPr marL="125730" indent="0">
              <a:lnSpc>
                <a:spcPct val="100000"/>
              </a:lnSpc>
              <a:spcBef>
                <a:spcPts val="0"/>
              </a:spcBef>
              <a:buNone/>
            </a:pPr>
            <a:endParaRPr lang="en-US" sz="1000" dirty="0"/>
          </a:p>
          <a:p>
            <a:pPr marL="125730" indent="0">
              <a:lnSpc>
                <a:spcPct val="100000"/>
              </a:lnSpc>
              <a:spcBef>
                <a:spcPts val="0"/>
              </a:spcBef>
              <a:buNone/>
            </a:pPr>
            <a:r>
              <a:rPr lang="en-US" sz="1000" dirty="0"/>
              <a:t>Our therapists </a:t>
            </a:r>
            <a:r>
              <a:rPr lang="en-US" sz="1000" dirty="0">
                <a:solidFill>
                  <a:srgbClr val="0070C0"/>
                </a:solidFill>
              </a:rPr>
              <a:t>critically think </a:t>
            </a:r>
            <a:r>
              <a:rPr lang="en-US" sz="1000" dirty="0"/>
              <a:t>&amp; are actively </a:t>
            </a:r>
            <a:r>
              <a:rPr lang="en-US" sz="1000" dirty="0">
                <a:solidFill>
                  <a:srgbClr val="0070C0"/>
                </a:solidFill>
              </a:rPr>
              <a:t>curious</a:t>
            </a:r>
            <a:r>
              <a:rPr lang="en-US" sz="1000" dirty="0"/>
              <a:t> in each appointment to </a:t>
            </a:r>
            <a:r>
              <a:rPr lang="en-US" sz="1000" dirty="0">
                <a:solidFill>
                  <a:srgbClr val="0070C0"/>
                </a:solidFill>
              </a:rPr>
              <a:t>provide the highest level of service</a:t>
            </a:r>
            <a:r>
              <a:rPr lang="en-US" sz="1000" dirty="0"/>
              <a:t>. Every client is unique and so is their corrective exercise solution. We look at the whole body to get to the </a:t>
            </a:r>
            <a:r>
              <a:rPr lang="en-US" sz="1000" dirty="0">
                <a:solidFill>
                  <a:srgbClr val="0070C0"/>
                </a:solidFill>
              </a:rPr>
              <a:t>root of the problem</a:t>
            </a:r>
            <a:r>
              <a:rPr lang="en-US" sz="1000" dirty="0"/>
              <a:t>. This is what makes </a:t>
            </a:r>
            <a:r>
              <a:rPr lang="en-US" sz="1000" dirty="0" err="1"/>
              <a:t>Egoscue</a:t>
            </a:r>
            <a:r>
              <a:rPr lang="en-US" sz="1000" dirty="0"/>
              <a:t> different from traditional athletic training or physical therapy.</a:t>
            </a:r>
          </a:p>
          <a:p>
            <a:pPr marL="125730" indent="0">
              <a:lnSpc>
                <a:spcPct val="100000"/>
              </a:lnSpc>
              <a:spcBef>
                <a:spcPts val="0"/>
              </a:spcBef>
              <a:buNone/>
            </a:pPr>
            <a:endParaRPr lang="en-US" sz="1000" dirty="0"/>
          </a:p>
          <a:p>
            <a:pPr marL="125730" indent="0">
              <a:lnSpc>
                <a:spcPct val="100000"/>
              </a:lnSpc>
              <a:spcBef>
                <a:spcPts val="0"/>
              </a:spcBef>
              <a:buNone/>
            </a:pPr>
            <a:r>
              <a:rPr lang="en-US" sz="1000" dirty="0"/>
              <a:t>You must have a </a:t>
            </a:r>
            <a:r>
              <a:rPr lang="en-US" sz="1000" dirty="0">
                <a:solidFill>
                  <a:srgbClr val="0070C0"/>
                </a:solidFill>
              </a:rPr>
              <a:t>strong work ethic</a:t>
            </a:r>
            <a:r>
              <a:rPr lang="en-US" sz="1000" dirty="0"/>
              <a:t>, be </a:t>
            </a:r>
            <a:r>
              <a:rPr lang="en-US" sz="1000" dirty="0">
                <a:solidFill>
                  <a:srgbClr val="0070C0"/>
                </a:solidFill>
              </a:rPr>
              <a:t>highly coachable</a:t>
            </a:r>
            <a:r>
              <a:rPr lang="en-US" sz="1000" dirty="0"/>
              <a:t>, </a:t>
            </a:r>
            <a:r>
              <a:rPr lang="en-US" sz="1000" dirty="0">
                <a:solidFill>
                  <a:srgbClr val="0070C0"/>
                </a:solidFill>
              </a:rPr>
              <a:t>detail-oriented</a:t>
            </a:r>
            <a:r>
              <a:rPr lang="en-US" sz="1000" dirty="0"/>
              <a:t> and be an </a:t>
            </a:r>
            <a:r>
              <a:rPr lang="en-US" sz="1000" dirty="0">
                <a:solidFill>
                  <a:srgbClr val="0070C0"/>
                </a:solidFill>
              </a:rPr>
              <a:t>effective, open communicator</a:t>
            </a:r>
            <a:r>
              <a:rPr lang="en-US" sz="1000" dirty="0"/>
              <a:t>. </a:t>
            </a:r>
          </a:p>
          <a:p>
            <a:pPr marL="125730" indent="0">
              <a:lnSpc>
                <a:spcPct val="100000"/>
              </a:lnSpc>
              <a:spcBef>
                <a:spcPts val="0"/>
              </a:spcBef>
              <a:buNone/>
            </a:pPr>
            <a:endParaRPr lang="en-US" sz="1000" dirty="0"/>
          </a:p>
          <a:p>
            <a:pPr marL="125730" indent="0">
              <a:lnSpc>
                <a:spcPct val="100000"/>
              </a:lnSpc>
              <a:spcBef>
                <a:spcPts val="0"/>
              </a:spcBef>
              <a:buNone/>
            </a:pPr>
            <a:r>
              <a:rPr lang="en-US" sz="1000" dirty="0"/>
              <a:t>Job Requirements: A </a:t>
            </a:r>
            <a:r>
              <a:rPr lang="en-US" sz="1000" dirty="0">
                <a:solidFill>
                  <a:srgbClr val="0070C0"/>
                </a:solidFill>
              </a:rPr>
              <a:t>4 year degree in a health related field </a:t>
            </a:r>
            <a:r>
              <a:rPr lang="en-US" sz="1000" dirty="0"/>
              <a:t>(such as athletic training, kinesiology, etc.) is required. The ideal candidate must have the ability to both </a:t>
            </a:r>
            <a:r>
              <a:rPr lang="en-US" sz="1000" dirty="0">
                <a:solidFill>
                  <a:srgbClr val="0070C0"/>
                </a:solidFill>
              </a:rPr>
              <a:t>work independently as well as in a collaborative </a:t>
            </a:r>
            <a:r>
              <a:rPr lang="en-US" sz="1000" dirty="0"/>
              <a:t>setting.</a:t>
            </a:r>
          </a:p>
          <a:p>
            <a:pPr marL="125730" indent="0">
              <a:lnSpc>
                <a:spcPct val="100000"/>
              </a:lnSpc>
              <a:spcBef>
                <a:spcPts val="0"/>
              </a:spcBef>
              <a:buNone/>
            </a:pPr>
            <a:endParaRPr lang="en-US" sz="1800" dirty="0"/>
          </a:p>
          <a:p>
            <a:pPr>
              <a:lnSpc>
                <a:spcPct val="100000"/>
              </a:lnSpc>
              <a:spcBef>
                <a:spcPts val="0"/>
              </a:spcBef>
            </a:pPr>
            <a:endParaRPr lang="en-US" sz="1800" dirty="0"/>
          </a:p>
          <a:p>
            <a:pPr>
              <a:lnSpc>
                <a:spcPct val="100000"/>
              </a:lnSpc>
              <a:spcBef>
                <a:spcPts val="0"/>
              </a:spcBef>
            </a:pPr>
            <a:endParaRPr lang="en-US" sz="1800" dirty="0"/>
          </a:p>
        </p:txBody>
      </p:sp>
    </p:spTree>
    <p:extLst>
      <p:ext uri="{BB962C8B-B14F-4D97-AF65-F5344CB8AC3E}">
        <p14:creationId xmlns:p14="http://schemas.microsoft.com/office/powerpoint/2010/main" val="2838567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373"/>
        <p:cNvGrpSpPr/>
        <p:nvPr/>
      </p:nvGrpSpPr>
      <p:grpSpPr>
        <a:xfrm>
          <a:off x="0" y="0"/>
          <a:ext cx="0" cy="0"/>
          <a:chOff x="0" y="0"/>
          <a:chExt cx="0" cy="0"/>
        </a:xfrm>
      </p:grpSpPr>
      <p:sp>
        <p:nvSpPr>
          <p:cNvPr id="374" name="Google Shape;374;p22"/>
          <p:cNvSpPr txBox="1">
            <a:spLocks noGrp="1"/>
          </p:cNvSpPr>
          <p:nvPr>
            <p:ph type="title"/>
          </p:nvPr>
        </p:nvSpPr>
        <p:spPr>
          <a:xfrm>
            <a:off x="685800" y="228600"/>
            <a:ext cx="77724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COVER LETTER GUIDE</a:t>
            </a:r>
            <a:endParaRPr/>
          </a:p>
        </p:txBody>
      </p:sp>
      <p:sp>
        <p:nvSpPr>
          <p:cNvPr id="375" name="Google Shape;375;p22"/>
          <p:cNvSpPr txBox="1">
            <a:spLocks noGrp="1"/>
          </p:cNvSpPr>
          <p:nvPr>
            <p:ph type="body" idx="1"/>
          </p:nvPr>
        </p:nvSpPr>
        <p:spPr>
          <a:xfrm>
            <a:off x="685800" y="1257301"/>
            <a:ext cx="7772400" cy="3219449"/>
          </a:xfrm>
          <a:prstGeom prst="rect">
            <a:avLst/>
          </a:prstGeom>
          <a:noFill/>
          <a:ln>
            <a:noFill/>
          </a:ln>
        </p:spPr>
        <p:txBody>
          <a:bodyPr spcFirstLastPara="1" wrap="square" lIns="91425" tIns="45700" rIns="91425" bIns="45700" anchor="t" anchorCtr="0">
            <a:noAutofit/>
          </a:bodyPr>
          <a:lstStyle/>
          <a:p>
            <a:pPr marL="342900" lvl="0" indent="-342900" algn="l" rtl="0">
              <a:lnSpc>
                <a:spcPct val="140000"/>
              </a:lnSpc>
              <a:spcBef>
                <a:spcPts val="0"/>
              </a:spcBef>
              <a:spcAft>
                <a:spcPts val="0"/>
              </a:spcAft>
              <a:buSzPts val="2160"/>
              <a:buChar char="&lt;"/>
            </a:pPr>
            <a:r>
              <a:rPr lang="en-US" b="1" dirty="0"/>
              <a:t>Key Components of a Cover Letter?</a:t>
            </a:r>
            <a:endParaRPr dirty="0"/>
          </a:p>
          <a:p>
            <a:pPr marL="742950" lvl="1" indent="-285750" algn="l" rtl="0">
              <a:lnSpc>
                <a:spcPct val="120000"/>
              </a:lnSpc>
              <a:spcBef>
                <a:spcPts val="320"/>
              </a:spcBef>
              <a:spcAft>
                <a:spcPts val="0"/>
              </a:spcAft>
              <a:buClr>
                <a:schemeClr val="dk1"/>
              </a:buClr>
              <a:buSzPts val="1600"/>
              <a:buFont typeface="Arial"/>
              <a:buChar char="–"/>
            </a:pPr>
            <a:r>
              <a:rPr lang="en-US" sz="1600" i="1" dirty="0"/>
              <a:t>Header: </a:t>
            </a:r>
            <a:r>
              <a:rPr lang="en-US" sz="1600" dirty="0"/>
              <a:t>Use same header from your resume</a:t>
            </a:r>
            <a:endParaRPr dirty="0"/>
          </a:p>
          <a:p>
            <a:pPr marL="742950" lvl="1" indent="-285750" algn="l" rtl="0">
              <a:lnSpc>
                <a:spcPct val="120000"/>
              </a:lnSpc>
              <a:spcBef>
                <a:spcPts val="320"/>
              </a:spcBef>
              <a:spcAft>
                <a:spcPts val="0"/>
              </a:spcAft>
              <a:buClr>
                <a:schemeClr val="dk1"/>
              </a:buClr>
              <a:buSzPts val="1600"/>
              <a:buFont typeface="Arial"/>
              <a:buChar char="–"/>
            </a:pPr>
            <a:r>
              <a:rPr lang="en-US" sz="1600" i="1" dirty="0"/>
              <a:t>Date: </a:t>
            </a:r>
            <a:r>
              <a:rPr lang="en-US" sz="1600" dirty="0"/>
              <a:t>Use the date you are sending it, not the draft date</a:t>
            </a:r>
            <a:endParaRPr dirty="0"/>
          </a:p>
          <a:p>
            <a:pPr marL="742950" lvl="1" indent="-285750" algn="l" rtl="0">
              <a:lnSpc>
                <a:spcPct val="120000"/>
              </a:lnSpc>
              <a:spcBef>
                <a:spcPts val="320"/>
              </a:spcBef>
              <a:spcAft>
                <a:spcPts val="0"/>
              </a:spcAft>
              <a:buClr>
                <a:schemeClr val="dk1"/>
              </a:buClr>
              <a:buSzPts val="1600"/>
              <a:buFont typeface="Arial"/>
              <a:buChar char="–"/>
            </a:pPr>
            <a:r>
              <a:rPr lang="en-US" sz="1600" i="1" dirty="0"/>
              <a:t>Employer Information</a:t>
            </a:r>
            <a:endParaRPr dirty="0"/>
          </a:p>
          <a:p>
            <a:pPr marL="742950" lvl="1" indent="-285750" algn="l" rtl="0">
              <a:lnSpc>
                <a:spcPct val="120000"/>
              </a:lnSpc>
              <a:spcBef>
                <a:spcPts val="320"/>
              </a:spcBef>
              <a:spcAft>
                <a:spcPts val="0"/>
              </a:spcAft>
              <a:buClr>
                <a:schemeClr val="dk1"/>
              </a:buClr>
              <a:buSzPts val="1600"/>
              <a:buFont typeface="Arial"/>
              <a:buChar char="–"/>
            </a:pPr>
            <a:r>
              <a:rPr lang="en-US" sz="1600" i="1" dirty="0"/>
              <a:t>Salutation: </a:t>
            </a:r>
            <a:r>
              <a:rPr lang="en-US" sz="1600" dirty="0"/>
              <a:t>Dear _____ (Contact person’s last name with Mr./Ms., Hiring Manager, Hiring Committee, etc.)</a:t>
            </a:r>
            <a:endParaRPr dirty="0"/>
          </a:p>
          <a:p>
            <a:pPr marL="742950" lvl="1" indent="-285750" algn="l" rtl="0">
              <a:lnSpc>
                <a:spcPct val="120000"/>
              </a:lnSpc>
              <a:spcBef>
                <a:spcPts val="320"/>
              </a:spcBef>
              <a:spcAft>
                <a:spcPts val="0"/>
              </a:spcAft>
              <a:buClr>
                <a:schemeClr val="dk1"/>
              </a:buClr>
              <a:buSzPts val="1600"/>
              <a:buFont typeface="Arial"/>
              <a:buChar char="–"/>
            </a:pPr>
            <a:r>
              <a:rPr lang="en-US" sz="1600" i="1" dirty="0"/>
              <a:t>Introduction/Opening</a:t>
            </a:r>
            <a:endParaRPr dirty="0"/>
          </a:p>
          <a:p>
            <a:pPr marL="742950" lvl="1" indent="-285750" algn="l" rtl="0">
              <a:lnSpc>
                <a:spcPct val="120000"/>
              </a:lnSpc>
              <a:spcBef>
                <a:spcPts val="320"/>
              </a:spcBef>
              <a:spcAft>
                <a:spcPts val="0"/>
              </a:spcAft>
              <a:buClr>
                <a:schemeClr val="dk1"/>
              </a:buClr>
              <a:buSzPts val="1600"/>
              <a:buFont typeface="Arial"/>
              <a:buChar char="–"/>
            </a:pPr>
            <a:r>
              <a:rPr lang="en-US" sz="1600" i="1" dirty="0"/>
              <a:t>Body: </a:t>
            </a:r>
            <a:r>
              <a:rPr lang="en-US" sz="1600" dirty="0"/>
              <a:t>Middle 1-2 paragraphs</a:t>
            </a:r>
            <a:endParaRPr sz="1600" i="1" dirty="0"/>
          </a:p>
          <a:p>
            <a:pPr marL="742950" lvl="1" indent="-285750" algn="l" rtl="0">
              <a:lnSpc>
                <a:spcPct val="120000"/>
              </a:lnSpc>
              <a:spcBef>
                <a:spcPts val="320"/>
              </a:spcBef>
              <a:spcAft>
                <a:spcPts val="0"/>
              </a:spcAft>
              <a:buClr>
                <a:schemeClr val="dk1"/>
              </a:buClr>
              <a:buSzPts val="1600"/>
              <a:buFont typeface="Arial"/>
              <a:buChar char="–"/>
            </a:pPr>
            <a:r>
              <a:rPr lang="en-US" sz="1600" i="1" dirty="0"/>
              <a:t>Closing</a:t>
            </a:r>
            <a:endParaRPr dirty="0"/>
          </a:p>
          <a:p>
            <a:pPr marL="742950" lvl="1" indent="-158750" algn="l" rtl="0">
              <a:lnSpc>
                <a:spcPct val="120000"/>
              </a:lnSpc>
              <a:spcBef>
                <a:spcPts val="400"/>
              </a:spcBef>
              <a:spcAft>
                <a:spcPts val="0"/>
              </a:spcAft>
              <a:buClr>
                <a:schemeClr val="dk1"/>
              </a:buClr>
              <a:buSzPts val="2000"/>
              <a:buFont typeface="Arial"/>
              <a:buNone/>
            </a:pPr>
            <a:endParaRPr dirty="0"/>
          </a:p>
        </p:txBody>
      </p:sp>
      <p:pic>
        <p:nvPicPr>
          <p:cNvPr id="376" name="Google Shape;376;p22" descr="csusb_logo_1-main_CAREER-CENTER_cmyk"/>
          <p:cNvPicPr preferRelativeResize="0"/>
          <p:nvPr/>
        </p:nvPicPr>
        <p:blipFill rotWithShape="1">
          <a:blip r:embed="rId3">
            <a:alphaModFix/>
          </a:blip>
          <a:srcRect/>
          <a:stretch/>
        </p:blipFill>
        <p:spPr>
          <a:xfrm>
            <a:off x="7467600" y="228600"/>
            <a:ext cx="1495425" cy="7524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46243" y="75995"/>
            <a:ext cx="4435337" cy="4423120"/>
          </a:xfrm>
          <a:prstGeom prst="rect">
            <a:avLst/>
          </a:prstGeom>
        </p:spPr>
      </p:pic>
    </p:spTree>
    <p:extLst>
      <p:ext uri="{BB962C8B-B14F-4D97-AF65-F5344CB8AC3E}">
        <p14:creationId xmlns:p14="http://schemas.microsoft.com/office/powerpoint/2010/main" val="634811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1"/>
        <p:cNvGrpSpPr/>
        <p:nvPr/>
      </p:nvGrpSpPr>
      <p:grpSpPr>
        <a:xfrm>
          <a:off x="0" y="0"/>
          <a:ext cx="0" cy="0"/>
          <a:chOff x="0" y="0"/>
          <a:chExt cx="0" cy="0"/>
        </a:xfrm>
      </p:grpSpPr>
      <p:pic>
        <p:nvPicPr>
          <p:cNvPr id="384" name="Google Shape;384;p28" descr="csusb_logo_1-main_CAREER-CENTER_cmyk"/>
          <p:cNvPicPr preferRelativeResize="0"/>
          <p:nvPr/>
        </p:nvPicPr>
        <p:blipFill rotWithShape="1">
          <a:blip r:embed="rId3">
            <a:alphaModFix/>
          </a:blip>
          <a:srcRect/>
          <a:stretch/>
        </p:blipFill>
        <p:spPr>
          <a:xfrm>
            <a:off x="7467600" y="228600"/>
            <a:ext cx="1495425" cy="752476"/>
          </a:xfrm>
          <a:prstGeom prst="rect">
            <a:avLst/>
          </a:prstGeom>
          <a:noFill/>
          <a:ln>
            <a:noFill/>
          </a:ln>
        </p:spPr>
      </p:pic>
      <p:graphicFrame>
        <p:nvGraphicFramePr>
          <p:cNvPr id="7" name="Google Shape;137;p21"/>
          <p:cNvGraphicFramePr/>
          <p:nvPr>
            <p:extLst>
              <p:ext uri="{D42A27DB-BD31-4B8C-83A1-F6EECF244321}">
                <p14:modId xmlns:p14="http://schemas.microsoft.com/office/powerpoint/2010/main" val="2116276983"/>
              </p:ext>
            </p:extLst>
          </p:nvPr>
        </p:nvGraphicFramePr>
        <p:xfrm>
          <a:off x="172279" y="932624"/>
          <a:ext cx="7944678" cy="3291660"/>
        </p:xfrm>
        <a:graphic>
          <a:graphicData uri="http://schemas.openxmlformats.org/drawingml/2006/table">
            <a:tbl>
              <a:tblPr>
                <a:noFill/>
              </a:tblPr>
              <a:tblGrid>
                <a:gridCol w="1316302">
                  <a:extLst>
                    <a:ext uri="{9D8B030D-6E8A-4147-A177-3AD203B41FA5}">
                      <a16:colId xmlns:a16="http://schemas.microsoft.com/office/drawing/2014/main" val="20000"/>
                    </a:ext>
                  </a:extLst>
                </a:gridCol>
                <a:gridCol w="3280206">
                  <a:extLst>
                    <a:ext uri="{9D8B030D-6E8A-4147-A177-3AD203B41FA5}">
                      <a16:colId xmlns:a16="http://schemas.microsoft.com/office/drawing/2014/main" val="20001"/>
                    </a:ext>
                  </a:extLst>
                </a:gridCol>
                <a:gridCol w="3348170">
                  <a:extLst>
                    <a:ext uri="{9D8B030D-6E8A-4147-A177-3AD203B41FA5}">
                      <a16:colId xmlns:a16="http://schemas.microsoft.com/office/drawing/2014/main" val="20002"/>
                    </a:ext>
                  </a:extLst>
                </a:gridCol>
              </a:tblGrid>
              <a:tr h="432959">
                <a:tc>
                  <a:txBody>
                    <a:bodyPr/>
                    <a:lstStyle/>
                    <a:p>
                      <a:pPr marL="0" lvl="0" indent="0" algn="l" rtl="0">
                        <a:spcBef>
                          <a:spcPts val="0"/>
                        </a:spcBef>
                        <a:spcAft>
                          <a:spcPts val="0"/>
                        </a:spcAft>
                        <a:buNone/>
                      </a:pPr>
                      <a:endParaRPr sz="1800" dirty="0">
                        <a:latin typeface="Roboto"/>
                        <a:ea typeface="Roboto"/>
                        <a:cs typeface="Roboto"/>
                        <a:sym typeface="Roboto"/>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FFFFFF">
                          <a:alpha val="0"/>
                        </a:srgbClr>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alpha val="0"/>
                        </a:srgbClr>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r>
                        <a:rPr lang="en-US" sz="1800" b="1">
                          <a:latin typeface="Roboto"/>
                          <a:ea typeface="Roboto"/>
                          <a:cs typeface="Roboto"/>
                          <a:sym typeface="Roboto"/>
                        </a:rPr>
                        <a:t>Main Campus </a:t>
                      </a:r>
                      <a:endParaRPr sz="1800" b="1">
                        <a:latin typeface="Roboto"/>
                        <a:ea typeface="Roboto"/>
                        <a:cs typeface="Roboto"/>
                        <a:sym typeface="Roboto"/>
                      </a:endParaRPr>
                    </a:p>
                  </a:txBody>
                  <a:tcPr marL="91425" marR="91425" marT="91425" marB="91425">
                    <a:lnL w="9525" cap="flat" cmpd="sng">
                      <a:solidFill>
                        <a:srgbClr val="FFFFFF">
                          <a:alpha val="0"/>
                        </a:srgbClr>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B7B7B7"/>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r>
                        <a:rPr lang="en-US" sz="1800" b="1">
                          <a:latin typeface="Roboto"/>
                          <a:ea typeface="Roboto"/>
                          <a:cs typeface="Roboto"/>
                          <a:sym typeface="Roboto"/>
                        </a:rPr>
                        <a:t>Palm Desert Campus</a:t>
                      </a:r>
                      <a:endParaRPr sz="1800" b="1">
                        <a:latin typeface="Roboto"/>
                        <a:ea typeface="Roboto"/>
                        <a:cs typeface="Roboto"/>
                        <a:sym typeface="Roboto"/>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B7B7B7"/>
                      </a:solidFill>
                      <a:prstDash val="solid"/>
                      <a:round/>
                      <a:headEnd type="none" w="sm" len="sm"/>
                      <a:tailEnd type="none" w="sm" len="sm"/>
                    </a:lnB>
                    <a:solidFill>
                      <a:srgbClr val="B7B7B7"/>
                    </a:solidFill>
                  </a:tcPr>
                </a:tc>
                <a:extLst>
                  <a:ext uri="{0D108BD9-81ED-4DB2-BD59-A6C34878D82A}">
                    <a16:rowId xmlns:a16="http://schemas.microsoft.com/office/drawing/2014/main" val="10000"/>
                  </a:ext>
                </a:extLst>
              </a:tr>
              <a:tr h="432959">
                <a:tc>
                  <a:txBody>
                    <a:bodyPr/>
                    <a:lstStyle/>
                    <a:p>
                      <a:pPr marL="0" lvl="0" indent="0" algn="l" rtl="0">
                        <a:spcBef>
                          <a:spcPts val="0"/>
                        </a:spcBef>
                        <a:spcAft>
                          <a:spcPts val="0"/>
                        </a:spcAft>
                        <a:buNone/>
                      </a:pPr>
                      <a:r>
                        <a:rPr lang="en-US" sz="1800" b="1">
                          <a:latin typeface="Roboto"/>
                          <a:ea typeface="Roboto"/>
                          <a:cs typeface="Roboto"/>
                          <a:sym typeface="Roboto"/>
                        </a:rPr>
                        <a:t>Location</a:t>
                      </a:r>
                      <a:endParaRPr sz="1800" b="1">
                        <a:latin typeface="Roboto"/>
                        <a:ea typeface="Roboto"/>
                        <a:cs typeface="Roboto"/>
                        <a:sym typeface="Roboto"/>
                      </a:endParaRPr>
                    </a:p>
                  </a:txBody>
                  <a:tcPr marL="91425" marR="91425" marT="91425" marB="91425">
                    <a:lnL w="9525" cap="flat" cmpd="sng">
                      <a:solidFill>
                        <a:srgbClr val="FFFFFF"/>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FFFFFF">
                          <a:alpha val="0"/>
                        </a:srgbClr>
                      </a:solidFill>
                      <a:prstDash val="solid"/>
                      <a:round/>
                      <a:headEnd type="none" w="sm" len="sm"/>
                      <a:tailEnd type="none" w="sm" len="sm"/>
                    </a:lnT>
                    <a:lnB w="9525" cap="flat" cmpd="sng">
                      <a:solidFill>
                        <a:srgbClr val="FFFFFF"/>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r>
                        <a:rPr lang="en-US" sz="1800" dirty="0">
                          <a:latin typeface="Roboto"/>
                          <a:ea typeface="Roboto"/>
                          <a:cs typeface="Roboto"/>
                          <a:sym typeface="Roboto"/>
                        </a:rPr>
                        <a:t>SMSU 108 / 112</a:t>
                      </a:r>
                      <a:endParaRPr sz="1800" dirty="0">
                        <a:latin typeface="Roboto"/>
                        <a:ea typeface="Roboto"/>
                        <a:cs typeface="Roboto"/>
                        <a:sym typeface="Roboto"/>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spcBef>
                          <a:spcPts val="0"/>
                        </a:spcBef>
                        <a:spcAft>
                          <a:spcPts val="0"/>
                        </a:spcAft>
                        <a:buNone/>
                      </a:pPr>
                      <a:r>
                        <a:rPr lang="en-US" sz="1800">
                          <a:latin typeface="Roboto"/>
                          <a:ea typeface="Roboto"/>
                          <a:cs typeface="Roboto"/>
                          <a:sym typeface="Roboto"/>
                        </a:rPr>
                        <a:t>Indian Wells Center 111</a:t>
                      </a:r>
                      <a:endParaRPr sz="1800">
                        <a:latin typeface="Roboto"/>
                        <a:ea typeface="Roboto"/>
                        <a:cs typeface="Roboto"/>
                        <a:sym typeface="Roboto"/>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1"/>
                  </a:ext>
                </a:extLst>
              </a:tr>
              <a:tr h="692751">
                <a:tc>
                  <a:txBody>
                    <a:bodyPr/>
                    <a:lstStyle/>
                    <a:p>
                      <a:pPr marL="0" lvl="0" indent="0" algn="l" rtl="0">
                        <a:spcBef>
                          <a:spcPts val="0"/>
                        </a:spcBef>
                        <a:spcAft>
                          <a:spcPts val="0"/>
                        </a:spcAft>
                        <a:buNone/>
                      </a:pPr>
                      <a:r>
                        <a:rPr lang="en-US" sz="1800" b="1" dirty="0">
                          <a:latin typeface="Roboto"/>
                          <a:ea typeface="Roboto"/>
                          <a:cs typeface="Roboto"/>
                          <a:sym typeface="Roboto"/>
                        </a:rPr>
                        <a:t>Day/Hours</a:t>
                      </a:r>
                      <a:endParaRPr sz="1800" b="1" dirty="0">
                        <a:latin typeface="Roboto"/>
                        <a:ea typeface="Roboto"/>
                        <a:cs typeface="Roboto"/>
                        <a:sym typeface="Roboto"/>
                      </a:endParaRPr>
                    </a:p>
                  </a:txBody>
                  <a:tcPr marL="91425" marR="91425" marT="91425" marB="91425">
                    <a:lnL w="9525" cap="flat" cmpd="sng">
                      <a:solidFill>
                        <a:srgbClr val="FFFFFF"/>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r>
                        <a:rPr lang="en-US" sz="1800">
                          <a:latin typeface="Roboto"/>
                          <a:ea typeface="Roboto"/>
                          <a:cs typeface="Roboto"/>
                          <a:sym typeface="Roboto"/>
                        </a:rPr>
                        <a:t>Monday - Friday </a:t>
                      </a:r>
                      <a:endParaRPr sz="1800">
                        <a:latin typeface="Roboto"/>
                        <a:ea typeface="Roboto"/>
                        <a:cs typeface="Roboto"/>
                        <a:sym typeface="Roboto"/>
                      </a:endParaRPr>
                    </a:p>
                    <a:p>
                      <a:pPr marL="0" lvl="0" indent="0" algn="l" rtl="0">
                        <a:spcBef>
                          <a:spcPts val="0"/>
                        </a:spcBef>
                        <a:spcAft>
                          <a:spcPts val="0"/>
                        </a:spcAft>
                        <a:buNone/>
                      </a:pPr>
                      <a:r>
                        <a:rPr lang="en-US" sz="1800">
                          <a:latin typeface="Roboto"/>
                          <a:ea typeface="Roboto"/>
                          <a:cs typeface="Roboto"/>
                          <a:sym typeface="Roboto"/>
                        </a:rPr>
                        <a:t>8am - 5pm </a:t>
                      </a:r>
                      <a:endParaRPr sz="1800">
                        <a:latin typeface="Roboto"/>
                        <a:ea typeface="Roboto"/>
                        <a:cs typeface="Roboto"/>
                        <a:sym typeface="Roboto"/>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spcBef>
                          <a:spcPts val="0"/>
                        </a:spcBef>
                        <a:spcAft>
                          <a:spcPts val="0"/>
                        </a:spcAft>
                        <a:buNone/>
                      </a:pPr>
                      <a:r>
                        <a:rPr lang="en-US" sz="1800">
                          <a:latin typeface="Roboto"/>
                          <a:ea typeface="Roboto"/>
                          <a:cs typeface="Roboto"/>
                          <a:sym typeface="Roboto"/>
                        </a:rPr>
                        <a:t>Monday - Friday</a:t>
                      </a:r>
                      <a:endParaRPr sz="1800">
                        <a:latin typeface="Roboto"/>
                        <a:ea typeface="Roboto"/>
                        <a:cs typeface="Roboto"/>
                        <a:sym typeface="Roboto"/>
                      </a:endParaRPr>
                    </a:p>
                    <a:p>
                      <a:pPr marL="0" lvl="0" indent="0" algn="l" rtl="0">
                        <a:spcBef>
                          <a:spcPts val="0"/>
                        </a:spcBef>
                        <a:spcAft>
                          <a:spcPts val="0"/>
                        </a:spcAft>
                        <a:buNone/>
                      </a:pPr>
                      <a:r>
                        <a:rPr lang="en-US" sz="1800">
                          <a:latin typeface="Roboto"/>
                          <a:ea typeface="Roboto"/>
                          <a:cs typeface="Roboto"/>
                          <a:sym typeface="Roboto"/>
                        </a:rPr>
                        <a:t>8am - 5pm</a:t>
                      </a:r>
                      <a:endParaRPr sz="1800">
                        <a:latin typeface="Roboto"/>
                        <a:ea typeface="Roboto"/>
                        <a:cs typeface="Roboto"/>
                        <a:sym typeface="Roboto"/>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2"/>
                  </a:ext>
                </a:extLst>
              </a:tr>
              <a:tr h="432959">
                <a:tc>
                  <a:txBody>
                    <a:bodyPr/>
                    <a:lstStyle/>
                    <a:p>
                      <a:pPr marL="0" lvl="0" indent="0" algn="l" rtl="0">
                        <a:spcBef>
                          <a:spcPts val="0"/>
                        </a:spcBef>
                        <a:spcAft>
                          <a:spcPts val="0"/>
                        </a:spcAft>
                        <a:buNone/>
                      </a:pPr>
                      <a:r>
                        <a:rPr lang="en-US" sz="1800" b="1">
                          <a:latin typeface="Roboto"/>
                          <a:ea typeface="Roboto"/>
                          <a:cs typeface="Roboto"/>
                          <a:sym typeface="Roboto"/>
                        </a:rPr>
                        <a:t>Phone</a:t>
                      </a:r>
                      <a:endParaRPr sz="1800" b="1">
                        <a:latin typeface="Roboto"/>
                        <a:ea typeface="Roboto"/>
                        <a:cs typeface="Roboto"/>
                        <a:sym typeface="Roboto"/>
                      </a:endParaRPr>
                    </a:p>
                  </a:txBody>
                  <a:tcPr marL="91425" marR="91425" marT="91425" marB="91425">
                    <a:lnL w="9525" cap="flat" cmpd="sng">
                      <a:solidFill>
                        <a:srgbClr val="FFFFFF"/>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r>
                        <a:rPr lang="en-US" sz="1800">
                          <a:latin typeface="Roboto"/>
                          <a:ea typeface="Roboto"/>
                          <a:cs typeface="Roboto"/>
                          <a:sym typeface="Roboto"/>
                        </a:rPr>
                        <a:t>(909) 537-5250</a:t>
                      </a:r>
                      <a:endParaRPr sz="1800">
                        <a:latin typeface="Roboto"/>
                        <a:ea typeface="Roboto"/>
                        <a:cs typeface="Roboto"/>
                        <a:sym typeface="Roboto"/>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spcBef>
                          <a:spcPts val="0"/>
                        </a:spcBef>
                        <a:spcAft>
                          <a:spcPts val="0"/>
                        </a:spcAft>
                        <a:buNone/>
                      </a:pPr>
                      <a:r>
                        <a:rPr lang="en-US" sz="1800">
                          <a:latin typeface="Roboto"/>
                          <a:ea typeface="Roboto"/>
                          <a:cs typeface="Roboto"/>
                          <a:sym typeface="Roboto"/>
                        </a:rPr>
                        <a:t>(909) 537-8236</a:t>
                      </a:r>
                      <a:endParaRPr sz="1800">
                        <a:latin typeface="Roboto"/>
                        <a:ea typeface="Roboto"/>
                        <a:cs typeface="Roboto"/>
                        <a:sym typeface="Roboto"/>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3"/>
                  </a:ext>
                </a:extLst>
              </a:tr>
              <a:tr h="455314">
                <a:tc>
                  <a:txBody>
                    <a:bodyPr/>
                    <a:lstStyle/>
                    <a:p>
                      <a:pPr marL="0" lvl="0" indent="0" algn="l" rtl="0">
                        <a:spcBef>
                          <a:spcPts val="0"/>
                        </a:spcBef>
                        <a:spcAft>
                          <a:spcPts val="0"/>
                        </a:spcAft>
                        <a:buNone/>
                      </a:pPr>
                      <a:r>
                        <a:rPr lang="en-US" sz="1800" b="1">
                          <a:latin typeface="Roboto"/>
                          <a:ea typeface="Roboto"/>
                          <a:cs typeface="Roboto"/>
                          <a:sym typeface="Roboto"/>
                        </a:rPr>
                        <a:t>Email</a:t>
                      </a:r>
                      <a:endParaRPr sz="1800" b="1">
                        <a:latin typeface="Roboto"/>
                        <a:ea typeface="Roboto"/>
                        <a:cs typeface="Roboto"/>
                        <a:sym typeface="Roboto"/>
                      </a:endParaRPr>
                    </a:p>
                  </a:txBody>
                  <a:tcPr marL="91425" marR="91425" marT="91425" marB="91425">
                    <a:lnL w="9525" cap="flat" cmpd="sng">
                      <a:solidFill>
                        <a:srgbClr val="FFFFFF"/>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r>
                        <a:rPr lang="en-US" sz="1800" u="sng" dirty="0">
                          <a:solidFill>
                            <a:schemeClr val="hlink"/>
                          </a:solidFill>
                          <a:latin typeface="Roboto"/>
                          <a:ea typeface="Roboto"/>
                          <a:cs typeface="Roboto"/>
                          <a:sym typeface="Roboto"/>
                          <a:hlinkClick r:id="rId4"/>
                        </a:rPr>
                        <a:t>careercenter@csusb.edu</a:t>
                      </a:r>
                      <a:r>
                        <a:rPr lang="en-US" sz="1800" dirty="0">
                          <a:latin typeface="Roboto"/>
                          <a:ea typeface="Roboto"/>
                          <a:cs typeface="Roboto"/>
                          <a:sym typeface="Roboto"/>
                        </a:rPr>
                        <a:t> </a:t>
                      </a:r>
                      <a:endParaRPr sz="1800" dirty="0">
                        <a:latin typeface="Roboto"/>
                        <a:ea typeface="Roboto"/>
                        <a:cs typeface="Roboto"/>
                        <a:sym typeface="Roboto"/>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spcBef>
                          <a:spcPts val="0"/>
                        </a:spcBef>
                        <a:spcAft>
                          <a:spcPts val="0"/>
                        </a:spcAft>
                        <a:buNone/>
                      </a:pPr>
                      <a:r>
                        <a:rPr lang="en-US" sz="1800" u="sng">
                          <a:solidFill>
                            <a:schemeClr val="hlink"/>
                          </a:solidFill>
                          <a:latin typeface="Roboto"/>
                          <a:ea typeface="Roboto"/>
                          <a:cs typeface="Roboto"/>
                          <a:sym typeface="Roboto"/>
                          <a:hlinkClick r:id="rId5"/>
                        </a:rPr>
                        <a:t>PDCCareerCenter@csusb.edu</a:t>
                      </a:r>
                      <a:r>
                        <a:rPr lang="en-US" sz="1800">
                          <a:latin typeface="Roboto"/>
                          <a:ea typeface="Roboto"/>
                          <a:cs typeface="Roboto"/>
                          <a:sym typeface="Roboto"/>
                        </a:rPr>
                        <a:t> </a:t>
                      </a:r>
                      <a:endParaRPr sz="1800">
                        <a:latin typeface="Roboto"/>
                        <a:ea typeface="Roboto"/>
                        <a:cs typeface="Roboto"/>
                        <a:sym typeface="Roboto"/>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4"/>
                  </a:ext>
                </a:extLst>
              </a:tr>
              <a:tr h="692751">
                <a:tc>
                  <a:txBody>
                    <a:bodyPr/>
                    <a:lstStyle/>
                    <a:p>
                      <a:pPr marL="0" lvl="0" indent="0" algn="l" rtl="0">
                        <a:spcBef>
                          <a:spcPts val="0"/>
                        </a:spcBef>
                        <a:spcAft>
                          <a:spcPts val="0"/>
                        </a:spcAft>
                        <a:buNone/>
                      </a:pPr>
                      <a:r>
                        <a:rPr lang="en-US" sz="1800" b="1">
                          <a:latin typeface="Roboto"/>
                          <a:ea typeface="Roboto"/>
                          <a:cs typeface="Roboto"/>
                          <a:sym typeface="Roboto"/>
                        </a:rPr>
                        <a:t>Website</a:t>
                      </a:r>
                      <a:endParaRPr sz="1800" b="1">
                        <a:latin typeface="Roboto"/>
                        <a:ea typeface="Roboto"/>
                        <a:cs typeface="Roboto"/>
                        <a:sym typeface="Roboto"/>
                      </a:endParaRPr>
                    </a:p>
                  </a:txBody>
                  <a:tcPr marL="91425" marR="91425" marT="91425" marB="91425">
                    <a:lnL w="9525" cap="flat" cmpd="sng">
                      <a:solidFill>
                        <a:srgbClr val="FFFFFF"/>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B7B7B7"/>
                    </a:solidFill>
                  </a:tcPr>
                </a:tc>
                <a:tc>
                  <a:txBody>
                    <a:bodyPr/>
                    <a:lstStyle/>
                    <a:p>
                      <a:pPr marL="0" lvl="0" indent="0" algn="l" rtl="0">
                        <a:spcBef>
                          <a:spcPts val="0"/>
                        </a:spcBef>
                        <a:spcAft>
                          <a:spcPts val="0"/>
                        </a:spcAft>
                        <a:buNone/>
                      </a:pPr>
                      <a:r>
                        <a:rPr lang="en-US" sz="1800" u="sng">
                          <a:solidFill>
                            <a:schemeClr val="hlink"/>
                          </a:solidFill>
                          <a:latin typeface="Roboto"/>
                          <a:ea typeface="Roboto"/>
                          <a:cs typeface="Roboto"/>
                          <a:sym typeface="Roboto"/>
                          <a:hlinkClick r:id="rId6"/>
                        </a:rPr>
                        <a:t>www.csusb.edu/career-center</a:t>
                      </a:r>
                      <a:r>
                        <a:rPr lang="en-US" sz="1800">
                          <a:latin typeface="Roboto"/>
                          <a:ea typeface="Roboto"/>
                          <a:cs typeface="Roboto"/>
                          <a:sym typeface="Roboto"/>
                        </a:rPr>
                        <a:t> </a:t>
                      </a:r>
                      <a:endParaRPr sz="1800">
                        <a:latin typeface="Roboto"/>
                        <a:ea typeface="Roboto"/>
                        <a:cs typeface="Roboto"/>
                        <a:sym typeface="Roboto"/>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tc>
                  <a:txBody>
                    <a:bodyPr/>
                    <a:lstStyle/>
                    <a:p>
                      <a:pPr marL="0" lvl="0" indent="0" algn="l" rtl="0">
                        <a:spcBef>
                          <a:spcPts val="0"/>
                        </a:spcBef>
                        <a:spcAft>
                          <a:spcPts val="0"/>
                        </a:spcAft>
                        <a:buNone/>
                      </a:pPr>
                      <a:r>
                        <a:rPr lang="en-US" sz="1800" u="sng" dirty="0">
                          <a:solidFill>
                            <a:schemeClr val="hlink"/>
                          </a:solidFill>
                          <a:latin typeface="Roboto"/>
                          <a:ea typeface="Roboto"/>
                          <a:cs typeface="Roboto"/>
                          <a:sym typeface="Roboto"/>
                          <a:hlinkClick r:id="rId7"/>
                        </a:rPr>
                        <a:t>pdc.csusb.edu/current-students/career-service</a:t>
                      </a:r>
                      <a:r>
                        <a:rPr lang="en-US" sz="1800" dirty="0">
                          <a:latin typeface="Roboto"/>
                          <a:ea typeface="Roboto"/>
                          <a:cs typeface="Roboto"/>
                          <a:sym typeface="Roboto"/>
                        </a:rPr>
                        <a:t> </a:t>
                      </a:r>
                      <a:endParaRPr sz="1800" dirty="0">
                        <a:latin typeface="Roboto"/>
                        <a:ea typeface="Roboto"/>
                        <a:cs typeface="Roboto"/>
                        <a:sym typeface="Roboto"/>
                      </a:endParaRPr>
                    </a:p>
                  </a:txBody>
                  <a:tcPr marL="91425" marR="91425" marT="91425" marB="91425">
                    <a:lnL w="9525" cap="flat" cmpd="sng">
                      <a:solidFill>
                        <a:srgbClr val="B7B7B7"/>
                      </a:solidFill>
                      <a:prstDash val="solid"/>
                      <a:round/>
                      <a:headEnd type="none" w="sm" len="sm"/>
                      <a:tailEnd type="none" w="sm" len="sm"/>
                    </a:lnL>
                    <a:lnR w="9525" cap="flat" cmpd="sng">
                      <a:solidFill>
                        <a:srgbClr val="B7B7B7"/>
                      </a:solidFill>
                      <a:prstDash val="solid"/>
                      <a:round/>
                      <a:headEnd type="none" w="sm" len="sm"/>
                      <a:tailEnd type="none" w="sm" len="sm"/>
                    </a:lnR>
                    <a:lnT w="9525" cap="flat" cmpd="sng">
                      <a:solidFill>
                        <a:srgbClr val="B7B7B7"/>
                      </a:solidFill>
                      <a:prstDash val="solid"/>
                      <a:round/>
                      <a:headEnd type="none" w="sm" len="sm"/>
                      <a:tailEnd type="none" w="sm" len="sm"/>
                    </a:lnT>
                    <a:lnB w="9525" cap="flat" cmpd="sng">
                      <a:solidFill>
                        <a:srgbClr val="B7B7B7"/>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8" name="Google Shape;136;p21"/>
          <p:cNvSpPr txBox="1">
            <a:spLocks noGrp="1"/>
          </p:cNvSpPr>
          <p:nvPr>
            <p:ph type="title"/>
          </p:nvPr>
        </p:nvSpPr>
        <p:spPr>
          <a:xfrm>
            <a:off x="260521" y="125083"/>
            <a:ext cx="7207079" cy="85599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t>Come Visit Us!</a:t>
            </a:r>
            <a:endParaRPr sz="3200" i="0" u="none" strike="noStrike" cap="none" dirty="0">
              <a:solidFill>
                <a:schemeClr val="dk1"/>
              </a:solidFill>
            </a:endParaRPr>
          </a:p>
        </p:txBody>
      </p:sp>
    </p:spTree>
    <p:extLst>
      <p:ext uri="{BB962C8B-B14F-4D97-AF65-F5344CB8AC3E}">
        <p14:creationId xmlns:p14="http://schemas.microsoft.com/office/powerpoint/2010/main" val="20257196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3C9C9EC-8DE7-7C42-A247-F17F2FE5A7B8}"/>
              </a:ext>
            </a:extLst>
          </p:cNvPr>
          <p:cNvSpPr>
            <a:spLocks noGrp="1"/>
          </p:cNvSpPr>
          <p:nvPr>
            <p:ph type="body" idx="1"/>
          </p:nvPr>
        </p:nvSpPr>
        <p:spPr>
          <a:xfrm>
            <a:off x="685800" y="597425"/>
            <a:ext cx="7772400" cy="1575197"/>
          </a:xfrm>
        </p:spPr>
        <p:txBody>
          <a:bodyPr/>
          <a:lstStyle/>
          <a:p>
            <a:pPr marL="125730" indent="0" algn="ctr">
              <a:buNone/>
            </a:pPr>
            <a:r>
              <a:rPr lang="en-US" sz="3600" dirty="0"/>
              <a:t>Check out our website for additional resources and steps to make an appointment!</a:t>
            </a:r>
          </a:p>
          <a:p>
            <a:pPr marL="125730" indent="0" algn="ctr">
              <a:buNone/>
            </a:pPr>
            <a:r>
              <a:rPr lang="en-US" sz="3600" dirty="0"/>
              <a:t>https://</a:t>
            </a:r>
            <a:r>
              <a:rPr lang="en-US" sz="3600" dirty="0" err="1"/>
              <a:t>www.csusb.edu</a:t>
            </a:r>
            <a:r>
              <a:rPr lang="en-US" sz="3600" dirty="0"/>
              <a:t>/career-center</a:t>
            </a:r>
          </a:p>
        </p:txBody>
      </p:sp>
    </p:spTree>
    <p:extLst>
      <p:ext uri="{BB962C8B-B14F-4D97-AF65-F5344CB8AC3E}">
        <p14:creationId xmlns:p14="http://schemas.microsoft.com/office/powerpoint/2010/main" val="4153250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381"/>
        <p:cNvGrpSpPr/>
        <p:nvPr/>
      </p:nvGrpSpPr>
      <p:grpSpPr>
        <a:xfrm>
          <a:off x="0" y="0"/>
          <a:ext cx="0" cy="0"/>
          <a:chOff x="0" y="0"/>
          <a:chExt cx="0" cy="0"/>
        </a:xfrm>
      </p:grpSpPr>
      <p:pic>
        <p:nvPicPr>
          <p:cNvPr id="384" name="Google Shape;384;p28" descr="csusb_logo_1-main_CAREER-CENTER_cmyk"/>
          <p:cNvPicPr preferRelativeResize="0"/>
          <p:nvPr/>
        </p:nvPicPr>
        <p:blipFill rotWithShape="1">
          <a:blip r:embed="rId3">
            <a:alphaModFix/>
          </a:blip>
          <a:srcRect/>
          <a:stretch/>
        </p:blipFill>
        <p:spPr>
          <a:xfrm>
            <a:off x="7467600" y="228600"/>
            <a:ext cx="1495425" cy="752476"/>
          </a:xfrm>
          <a:prstGeom prst="rect">
            <a:avLst/>
          </a:prstGeom>
          <a:noFill/>
          <a:ln>
            <a:noFill/>
          </a:ln>
        </p:spPr>
      </p:pic>
      <p:sp>
        <p:nvSpPr>
          <p:cNvPr id="8" name="Google Shape;136;p21"/>
          <p:cNvSpPr txBox="1">
            <a:spLocks noGrp="1"/>
          </p:cNvSpPr>
          <p:nvPr>
            <p:ph type="title"/>
          </p:nvPr>
        </p:nvSpPr>
        <p:spPr>
          <a:xfrm>
            <a:off x="260521" y="125083"/>
            <a:ext cx="7207079" cy="85599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t>Appointments</a:t>
            </a:r>
            <a:endParaRPr sz="3200" i="0" u="none" strike="noStrike" cap="none" dirty="0">
              <a:solidFill>
                <a:schemeClr val="dk1"/>
              </a:solidFill>
            </a:endParaRPr>
          </a:p>
        </p:txBody>
      </p:sp>
      <p:pic>
        <p:nvPicPr>
          <p:cNvPr id="3" name="Picture 2"/>
          <p:cNvPicPr>
            <a:picLocks noChangeAspect="1"/>
          </p:cNvPicPr>
          <p:nvPr/>
        </p:nvPicPr>
        <p:blipFill>
          <a:blip r:embed="rId4"/>
          <a:stretch>
            <a:fillRect/>
          </a:stretch>
        </p:blipFill>
        <p:spPr>
          <a:xfrm>
            <a:off x="556591" y="981076"/>
            <a:ext cx="7851913" cy="3504786"/>
          </a:xfrm>
          <a:prstGeom prst="rect">
            <a:avLst/>
          </a:prstGeom>
        </p:spPr>
      </p:pic>
    </p:spTree>
    <p:extLst>
      <p:ext uri="{BB962C8B-B14F-4D97-AF65-F5344CB8AC3E}">
        <p14:creationId xmlns:p14="http://schemas.microsoft.com/office/powerpoint/2010/main" val="3224868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381"/>
        <p:cNvGrpSpPr/>
        <p:nvPr/>
      </p:nvGrpSpPr>
      <p:grpSpPr>
        <a:xfrm>
          <a:off x="0" y="0"/>
          <a:ext cx="0" cy="0"/>
          <a:chOff x="0" y="0"/>
          <a:chExt cx="0" cy="0"/>
        </a:xfrm>
      </p:grpSpPr>
      <p:pic>
        <p:nvPicPr>
          <p:cNvPr id="384" name="Google Shape;384;p28" descr="csusb_logo_1-main_CAREER-CENTER_cmyk"/>
          <p:cNvPicPr preferRelativeResize="0"/>
          <p:nvPr/>
        </p:nvPicPr>
        <p:blipFill rotWithShape="1">
          <a:blip r:embed="rId3">
            <a:alphaModFix/>
          </a:blip>
          <a:srcRect/>
          <a:stretch/>
        </p:blipFill>
        <p:spPr>
          <a:xfrm>
            <a:off x="7467600" y="228600"/>
            <a:ext cx="1495425" cy="752476"/>
          </a:xfrm>
          <a:prstGeom prst="rect">
            <a:avLst/>
          </a:prstGeom>
          <a:noFill/>
          <a:ln>
            <a:noFill/>
          </a:ln>
        </p:spPr>
      </p:pic>
      <p:pic>
        <p:nvPicPr>
          <p:cNvPr id="1026" name="Picture 2" descr="https://lh4.googleusercontent.com/1ti-KCY_8_Lt90PmUqyjuWKQ2Zz7juuBJh7oo1PKvFEZN1_ZFIZfeT7jKklUSt2XNJSLYxfrtgJFl46qAfHF03W5takz8DRT6Uj6aN9DCdO4fwR5tBCSTmDlMQYZHFh4nUXH3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094" y="337585"/>
            <a:ext cx="2643928" cy="40233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r1Ulr46VPeRAPMMjn3QKpHRq83rx3Cv_YLMK7k7Wk-QO-PkRpduy2diaq25vhoue-8H3LPy3rMxfWHBI3ilweiwC6kCFvk45G294iu5gIicNkh3gk5ypZ_KoqTtRZ84aadpx6u8"/>
          <p:cNvPicPr>
            <a:picLocks noChangeAspect="1" noChangeArrowheads="1"/>
          </p:cNvPicPr>
          <p:nvPr/>
        </p:nvPicPr>
        <p:blipFill rotWithShape="1">
          <a:blip r:embed="rId5">
            <a:extLst>
              <a:ext uri="{28A0092B-C50C-407E-A947-70E740481C1C}">
                <a14:useLocalDpi xmlns:a14="http://schemas.microsoft.com/office/drawing/2010/main" val="0"/>
              </a:ext>
            </a:extLst>
          </a:blip>
          <a:srcRect l="4070" r="4471"/>
          <a:stretch/>
        </p:blipFill>
        <p:spPr bwMode="auto">
          <a:xfrm>
            <a:off x="3154017" y="337585"/>
            <a:ext cx="2842592" cy="40233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54820" y="2417862"/>
            <a:ext cx="234360" cy="307777"/>
          </a:xfrm>
          <a:prstGeom prst="rect">
            <a:avLst/>
          </a:prstGeom>
        </p:spPr>
        <p:txBody>
          <a:bodyPr wrap="none">
            <a:spAutoFit/>
          </a:bodyPr>
          <a:lstStyle/>
          <a:p>
            <a:r>
              <a:rPr lang="en-US" dirty="0"/>
              <a:t> </a:t>
            </a:r>
          </a:p>
        </p:txBody>
      </p:sp>
      <p:pic>
        <p:nvPicPr>
          <p:cNvPr id="12" name="Picture 11"/>
          <p:cNvPicPr>
            <a:picLocks noChangeAspect="1"/>
          </p:cNvPicPr>
          <p:nvPr/>
        </p:nvPicPr>
        <p:blipFill>
          <a:blip r:embed="rId6"/>
          <a:stretch>
            <a:fillRect/>
          </a:stretch>
        </p:blipFill>
        <p:spPr>
          <a:xfrm>
            <a:off x="6218789" y="337585"/>
            <a:ext cx="2798571" cy="4023360"/>
          </a:xfrm>
          <a:prstGeom prst="rect">
            <a:avLst/>
          </a:prstGeom>
        </p:spPr>
      </p:pic>
    </p:spTree>
    <p:extLst>
      <p:ext uri="{BB962C8B-B14F-4D97-AF65-F5344CB8AC3E}">
        <p14:creationId xmlns:p14="http://schemas.microsoft.com/office/powerpoint/2010/main" val="22504595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381"/>
        <p:cNvGrpSpPr/>
        <p:nvPr/>
      </p:nvGrpSpPr>
      <p:grpSpPr>
        <a:xfrm>
          <a:off x="0" y="0"/>
          <a:ext cx="0" cy="0"/>
          <a:chOff x="0" y="0"/>
          <a:chExt cx="0" cy="0"/>
        </a:xfrm>
      </p:grpSpPr>
      <p:sp>
        <p:nvSpPr>
          <p:cNvPr id="383" name="Google Shape;383;p28"/>
          <p:cNvSpPr/>
          <p:nvPr/>
        </p:nvSpPr>
        <p:spPr>
          <a:xfrm>
            <a:off x="0" y="0"/>
            <a:ext cx="1510167" cy="51435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lt1"/>
              </a:solidFill>
              <a:latin typeface="Arial"/>
              <a:ea typeface="Arial"/>
              <a:cs typeface="Arial"/>
              <a:sym typeface="Arial"/>
            </a:endParaRPr>
          </a:p>
        </p:txBody>
      </p:sp>
      <p:pic>
        <p:nvPicPr>
          <p:cNvPr id="384" name="Google Shape;384;p28" descr="csusb_logo_1-main_CAREER-CENTER_cmyk"/>
          <p:cNvPicPr preferRelativeResize="0"/>
          <p:nvPr/>
        </p:nvPicPr>
        <p:blipFill rotWithShape="1">
          <a:blip r:embed="rId3">
            <a:alphaModFix/>
          </a:blip>
          <a:srcRect/>
          <a:stretch/>
        </p:blipFill>
        <p:spPr>
          <a:xfrm>
            <a:off x="7467600" y="228600"/>
            <a:ext cx="1495425" cy="752476"/>
          </a:xfrm>
          <a:prstGeom prst="rect">
            <a:avLst/>
          </a:prstGeom>
          <a:noFill/>
          <a:ln>
            <a:noFill/>
          </a:ln>
        </p:spPr>
      </p:pic>
      <p:sp>
        <p:nvSpPr>
          <p:cNvPr id="385" name="Google Shape;385;p28"/>
          <p:cNvSpPr txBox="1">
            <a:spLocks noGrp="1"/>
          </p:cNvSpPr>
          <p:nvPr>
            <p:ph type="body" idx="1"/>
          </p:nvPr>
        </p:nvSpPr>
        <p:spPr>
          <a:xfrm>
            <a:off x="2695138" y="981076"/>
            <a:ext cx="5382062" cy="2418107"/>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640"/>
              </a:spcBef>
              <a:spcAft>
                <a:spcPts val="0"/>
              </a:spcAft>
              <a:buSzPts val="2880"/>
              <a:buNone/>
            </a:pPr>
            <a:r>
              <a:rPr lang="en-US" b="1" dirty="0"/>
              <a:t>Here is the link to our survey if you would like to provide feedback on this presentation.</a:t>
            </a:r>
          </a:p>
          <a:p>
            <a:pPr marL="0" lvl="0" indent="0" algn="ctr">
              <a:lnSpc>
                <a:spcPct val="100000"/>
              </a:lnSpc>
              <a:spcBef>
                <a:spcPts val="640"/>
              </a:spcBef>
              <a:buSzPts val="2880"/>
              <a:buNone/>
            </a:pPr>
            <a:r>
              <a:rPr lang="en-US" b="1" dirty="0">
                <a:hlinkClick r:id="rId4"/>
              </a:rPr>
              <a:t>https://bit.ly/30mSWCc</a:t>
            </a:r>
            <a:r>
              <a:rPr lang="en-US" b="1" dirty="0"/>
              <a:t> </a:t>
            </a:r>
          </a:p>
          <a:p>
            <a:pPr marL="0" lvl="0" indent="0" algn="ctr" rtl="0">
              <a:lnSpc>
                <a:spcPct val="100000"/>
              </a:lnSpc>
              <a:spcBef>
                <a:spcPts val="640"/>
              </a:spcBef>
              <a:spcAft>
                <a:spcPts val="0"/>
              </a:spcAft>
              <a:buSzPts val="2880"/>
              <a:buNone/>
            </a:pPr>
            <a:endParaRPr lang="en-US" b="1" dirty="0"/>
          </a:p>
          <a:p>
            <a:pPr marL="0" lvl="0" indent="0" algn="ctr" rtl="0">
              <a:lnSpc>
                <a:spcPct val="100000"/>
              </a:lnSpc>
              <a:spcBef>
                <a:spcPts val="640"/>
              </a:spcBef>
              <a:spcAft>
                <a:spcPts val="0"/>
              </a:spcAft>
              <a:buSzPts val="2880"/>
              <a:buNone/>
            </a:pPr>
            <a:endParaRPr lang="en-US" b="1" dirty="0"/>
          </a:p>
          <a:p>
            <a:pPr marL="0" lvl="0" indent="0" algn="ctr" rtl="0">
              <a:lnSpc>
                <a:spcPct val="100000"/>
              </a:lnSpc>
              <a:spcBef>
                <a:spcPts val="640"/>
              </a:spcBef>
              <a:spcAft>
                <a:spcPts val="0"/>
              </a:spcAft>
              <a:buSzPts val="2880"/>
              <a:buNone/>
            </a:pPr>
            <a:r>
              <a:rPr lang="en-US" b="1" dirty="0"/>
              <a:t>THANK YOU!</a:t>
            </a:r>
            <a:endParaRPr sz="1800" dirty="0"/>
          </a:p>
          <a:p>
            <a:pPr marL="0" lvl="0" indent="0" algn="ctr" rtl="0">
              <a:lnSpc>
                <a:spcPct val="140000"/>
              </a:lnSpc>
              <a:spcBef>
                <a:spcPts val="480"/>
              </a:spcBef>
              <a:spcAft>
                <a:spcPts val="0"/>
              </a:spcAft>
              <a:buSzPts val="2160"/>
              <a:buNone/>
            </a:pPr>
            <a:endParaRPr dirty="0"/>
          </a:p>
        </p:txBody>
      </p:sp>
      <p:pic>
        <p:nvPicPr>
          <p:cNvPr id="386" name="Google Shape;386;p28" descr="Image result for QUESTION"/>
          <p:cNvPicPr preferRelativeResize="0"/>
          <p:nvPr/>
        </p:nvPicPr>
        <p:blipFill rotWithShape="1">
          <a:blip r:embed="rId5">
            <a:alphaModFix/>
          </a:blip>
          <a:srcRect/>
          <a:stretch/>
        </p:blipFill>
        <p:spPr>
          <a:xfrm>
            <a:off x="552013" y="1500187"/>
            <a:ext cx="2143125" cy="21431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90"/>
        <p:cNvGrpSpPr/>
        <p:nvPr/>
      </p:nvGrpSpPr>
      <p:grpSpPr>
        <a:xfrm>
          <a:off x="0" y="0"/>
          <a:ext cx="0" cy="0"/>
          <a:chOff x="0" y="0"/>
          <a:chExt cx="0" cy="0"/>
        </a:xfrm>
      </p:grpSpPr>
      <p:sp>
        <p:nvSpPr>
          <p:cNvPr id="91" name="Google Shape;91;p3"/>
          <p:cNvSpPr/>
          <p:nvPr/>
        </p:nvSpPr>
        <p:spPr>
          <a:xfrm>
            <a:off x="0" y="-3429"/>
            <a:ext cx="9143999" cy="1391902"/>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92" name="Google Shape;92;p3"/>
          <p:cNvSpPr txBox="1">
            <a:spLocks noGrp="1"/>
          </p:cNvSpPr>
          <p:nvPr>
            <p:ph type="title"/>
          </p:nvPr>
        </p:nvSpPr>
        <p:spPr>
          <a:xfrm>
            <a:off x="628650" y="273843"/>
            <a:ext cx="7886700" cy="99417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None/>
            </a:pPr>
            <a:r>
              <a:rPr lang="en-US" sz="2800">
                <a:solidFill>
                  <a:schemeClr val="dk1"/>
                </a:solidFill>
              </a:rPr>
              <a:t>PURPOSE OF A RESUME</a:t>
            </a:r>
            <a:endParaRPr/>
          </a:p>
        </p:txBody>
      </p:sp>
      <p:grpSp>
        <p:nvGrpSpPr>
          <p:cNvPr id="93" name="Google Shape;93;p3"/>
          <p:cNvGrpSpPr/>
          <p:nvPr/>
        </p:nvGrpSpPr>
        <p:grpSpPr>
          <a:xfrm>
            <a:off x="628650" y="2127843"/>
            <a:ext cx="7886699" cy="1642652"/>
            <a:chOff x="0" y="557425"/>
            <a:chExt cx="7886699" cy="1642652"/>
          </a:xfrm>
        </p:grpSpPr>
        <p:sp>
          <p:nvSpPr>
            <p:cNvPr id="94" name="Google Shape;94;p3"/>
            <p:cNvSpPr/>
            <p:nvPr/>
          </p:nvSpPr>
          <p:spPr>
            <a:xfrm>
              <a:off x="0" y="557425"/>
              <a:ext cx="2218134" cy="1408515"/>
            </a:xfrm>
            <a:prstGeom prst="roundRect">
              <a:avLst>
                <a:gd name="adj" fmla="val 10000"/>
              </a:avLst>
            </a:prstGeom>
            <a:gradFill>
              <a:gsLst>
                <a:gs pos="0">
                  <a:srgbClr val="0044A2"/>
                </a:gs>
                <a:gs pos="100000">
                  <a:srgbClr val="9EB0EB"/>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246459" y="791562"/>
              <a:ext cx="2218134" cy="1408515"/>
            </a:xfrm>
            <a:prstGeom prst="roundRect">
              <a:avLst>
                <a:gd name="adj" fmla="val 10000"/>
              </a:avLst>
            </a:prstGeom>
            <a:solidFill>
              <a:schemeClr val="lt1">
                <a:alpha val="89803"/>
              </a:schemeClr>
            </a:solidFill>
            <a:ln w="9525" cap="flat" cmpd="sng">
              <a:solidFill>
                <a:srgbClr val="004F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txBox="1"/>
            <p:nvPr/>
          </p:nvSpPr>
          <p:spPr>
            <a:xfrm>
              <a:off x="287713" y="832816"/>
              <a:ext cx="2135626" cy="132600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0" i="0" u="none" strike="noStrike" cap="none">
                  <a:solidFill>
                    <a:schemeClr val="dk1"/>
                  </a:solidFill>
                  <a:latin typeface="Arial"/>
                  <a:ea typeface="Arial"/>
                  <a:cs typeface="Arial"/>
                  <a:sym typeface="Arial"/>
                </a:rPr>
                <a:t>Marketing</a:t>
              </a:r>
              <a:r>
                <a:rPr lang="en-US" sz="1800" b="1" i="0" u="none" strike="noStrike" cap="none">
                  <a:solidFill>
                    <a:schemeClr val="dk1"/>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document to promote you</a:t>
              </a:r>
              <a:r>
                <a:rPr lang="en-US" sz="1800" b="1" i="0" u="none" strike="noStrike" cap="none">
                  <a:solidFill>
                    <a:schemeClr val="dk1"/>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for an interview</a:t>
              </a:r>
              <a:endParaRPr/>
            </a:p>
          </p:txBody>
        </p:sp>
        <p:sp>
          <p:nvSpPr>
            <p:cNvPr id="97" name="Google Shape;97;p3"/>
            <p:cNvSpPr/>
            <p:nvPr/>
          </p:nvSpPr>
          <p:spPr>
            <a:xfrm>
              <a:off x="2711053" y="557425"/>
              <a:ext cx="2218134" cy="1408515"/>
            </a:xfrm>
            <a:prstGeom prst="roundRect">
              <a:avLst>
                <a:gd name="adj" fmla="val 10000"/>
              </a:avLst>
            </a:prstGeom>
            <a:gradFill>
              <a:gsLst>
                <a:gs pos="0">
                  <a:srgbClr val="0044A2"/>
                </a:gs>
                <a:gs pos="100000">
                  <a:srgbClr val="9EB0EB"/>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2957512" y="791562"/>
              <a:ext cx="2218134" cy="1408515"/>
            </a:xfrm>
            <a:prstGeom prst="roundRect">
              <a:avLst>
                <a:gd name="adj" fmla="val 10000"/>
              </a:avLst>
            </a:prstGeom>
            <a:solidFill>
              <a:schemeClr val="lt1">
                <a:alpha val="89803"/>
              </a:schemeClr>
            </a:solidFill>
            <a:ln w="9525" cap="flat" cmpd="sng">
              <a:solidFill>
                <a:srgbClr val="004F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txBox="1"/>
            <p:nvPr/>
          </p:nvSpPr>
          <p:spPr>
            <a:xfrm>
              <a:off x="2998766" y="832816"/>
              <a:ext cx="2135626" cy="132600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0" i="0" u="none" strike="noStrike" cap="none">
                  <a:solidFill>
                    <a:schemeClr val="dk1"/>
                  </a:solidFill>
                  <a:latin typeface="Arial"/>
                  <a:ea typeface="Arial"/>
                  <a:cs typeface="Arial"/>
                  <a:sym typeface="Arial"/>
                </a:rPr>
                <a:t>Summarizes</a:t>
              </a:r>
              <a:r>
                <a:rPr lang="en-US" sz="1800" b="1" i="0" u="none" strike="noStrike" cap="none">
                  <a:solidFill>
                    <a:schemeClr val="dk1"/>
                  </a:solidFill>
                  <a:latin typeface="Arial"/>
                  <a:ea typeface="Arial"/>
                  <a:cs typeface="Arial"/>
                  <a:sym typeface="Arial"/>
                </a:rPr>
                <a:t> </a:t>
              </a:r>
              <a:r>
                <a:rPr lang="en-US" sz="1800" b="0" i="0" u="none" strike="noStrike" cap="none">
                  <a:solidFill>
                    <a:schemeClr val="dk1"/>
                  </a:solidFill>
                  <a:latin typeface="Arial"/>
                  <a:ea typeface="Arial"/>
                  <a:cs typeface="Arial"/>
                  <a:sym typeface="Arial"/>
                </a:rPr>
                <a:t>your history, which is excellent preparation for interviews</a:t>
              </a:r>
              <a:endParaRPr sz="1800" b="0" i="0" u="none" strike="noStrike" cap="none">
                <a:solidFill>
                  <a:schemeClr val="dk1"/>
                </a:solidFill>
                <a:latin typeface="Arial"/>
                <a:ea typeface="Arial"/>
                <a:cs typeface="Arial"/>
                <a:sym typeface="Arial"/>
              </a:endParaRPr>
            </a:p>
          </p:txBody>
        </p:sp>
        <p:sp>
          <p:nvSpPr>
            <p:cNvPr id="100" name="Google Shape;100;p3"/>
            <p:cNvSpPr/>
            <p:nvPr/>
          </p:nvSpPr>
          <p:spPr>
            <a:xfrm>
              <a:off x="5422106" y="557425"/>
              <a:ext cx="2218134" cy="1408515"/>
            </a:xfrm>
            <a:prstGeom prst="roundRect">
              <a:avLst>
                <a:gd name="adj" fmla="val 10000"/>
              </a:avLst>
            </a:prstGeom>
            <a:gradFill>
              <a:gsLst>
                <a:gs pos="0">
                  <a:srgbClr val="0044A2"/>
                </a:gs>
                <a:gs pos="100000">
                  <a:srgbClr val="9EB0EB"/>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5668565" y="791562"/>
              <a:ext cx="2218134" cy="1408515"/>
            </a:xfrm>
            <a:prstGeom prst="roundRect">
              <a:avLst>
                <a:gd name="adj" fmla="val 10000"/>
              </a:avLst>
            </a:prstGeom>
            <a:solidFill>
              <a:schemeClr val="lt1">
                <a:alpha val="89803"/>
              </a:schemeClr>
            </a:solidFill>
            <a:ln w="9525" cap="flat" cmpd="sng">
              <a:solidFill>
                <a:srgbClr val="004F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txBox="1"/>
            <p:nvPr/>
          </p:nvSpPr>
          <p:spPr>
            <a:xfrm>
              <a:off x="5709819" y="832816"/>
              <a:ext cx="2135626" cy="132600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None/>
              </a:pPr>
              <a:r>
                <a:rPr lang="en-US" sz="1800" b="0" i="0" u="none" strike="noStrike" cap="none">
                  <a:solidFill>
                    <a:schemeClr val="dk1"/>
                  </a:solidFill>
                  <a:latin typeface="Arial"/>
                  <a:ea typeface="Arial"/>
                  <a:cs typeface="Arial"/>
                  <a:sym typeface="Arial"/>
                </a:rPr>
                <a:t>Identifies who you are and what skills, education, and experience </a:t>
              </a:r>
              <a:r>
                <a:rPr lang="en-US" sz="1800" b="1" i="0" u="none" strike="noStrike" cap="none">
                  <a:solidFill>
                    <a:schemeClr val="dk1"/>
                  </a:solidFill>
                  <a:latin typeface="Arial"/>
                  <a:ea typeface="Arial"/>
                  <a:cs typeface="Arial"/>
                  <a:sym typeface="Arial"/>
                </a:rPr>
                <a:t>you offer to employer</a:t>
              </a:r>
              <a:endParaRPr sz="1800" b="0" i="0" u="none" strike="noStrike" cap="none">
                <a:solidFill>
                  <a:schemeClr val="dk1"/>
                </a:solidFill>
                <a:latin typeface="Arial"/>
                <a:ea typeface="Arial"/>
                <a:cs typeface="Arial"/>
                <a:sym typeface="Arial"/>
              </a:endParaRPr>
            </a:p>
          </p:txBody>
        </p:sp>
      </p:grpSp>
      <p:pic>
        <p:nvPicPr>
          <p:cNvPr id="103" name="Google Shape;103;p3" descr="csusb_logo_1-main_CAREER-CENTER_cmyk"/>
          <p:cNvPicPr preferRelativeResize="0"/>
          <p:nvPr/>
        </p:nvPicPr>
        <p:blipFill rotWithShape="1">
          <a:blip r:embed="rId3">
            <a:alphaModFix/>
          </a:blip>
          <a:srcRect/>
          <a:stretch/>
        </p:blipFill>
        <p:spPr>
          <a:xfrm>
            <a:off x="7467600" y="228600"/>
            <a:ext cx="1495425" cy="7524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ED5B0C-E730-8F43-BC78-0459216CD3E0}"/>
              </a:ext>
            </a:extLst>
          </p:cNvPr>
          <p:cNvSpPr>
            <a:spLocks noGrp="1"/>
          </p:cNvSpPr>
          <p:nvPr>
            <p:ph type="body" idx="1"/>
          </p:nvPr>
        </p:nvSpPr>
        <p:spPr>
          <a:xfrm>
            <a:off x="789494" y="1304435"/>
            <a:ext cx="7772400" cy="2720810"/>
          </a:xfrm>
        </p:spPr>
        <p:txBody>
          <a:bodyPr/>
          <a:lstStyle/>
          <a:p>
            <a:pPr marL="125730" indent="0">
              <a:buNone/>
            </a:pPr>
            <a:r>
              <a:rPr lang="en-US" sz="3200" dirty="0"/>
              <a:t>Resumes should only be one page</a:t>
            </a:r>
          </a:p>
          <a:p>
            <a:pPr marL="125730" indent="0">
              <a:buNone/>
            </a:pPr>
            <a:r>
              <a:rPr lang="en-US" sz="3200" dirty="0"/>
              <a:t>True or False?</a:t>
            </a:r>
          </a:p>
        </p:txBody>
      </p:sp>
      <p:sp>
        <p:nvSpPr>
          <p:cNvPr id="5" name="Title 4">
            <a:extLst>
              <a:ext uri="{FF2B5EF4-FFF2-40B4-BE49-F238E27FC236}">
                <a16:creationId xmlns:a16="http://schemas.microsoft.com/office/drawing/2014/main" id="{3BC9E9F8-55AC-1841-8360-2C5C76FD2F5C}"/>
              </a:ext>
            </a:extLst>
          </p:cNvPr>
          <p:cNvSpPr>
            <a:spLocks noGrp="1"/>
          </p:cNvSpPr>
          <p:nvPr>
            <p:ph type="title"/>
          </p:nvPr>
        </p:nvSpPr>
        <p:spPr/>
        <p:txBody>
          <a:bodyPr/>
          <a:lstStyle/>
          <a:p>
            <a:r>
              <a:rPr lang="en-US" dirty="0"/>
              <a:t>Question 1</a:t>
            </a:r>
          </a:p>
        </p:txBody>
      </p:sp>
    </p:spTree>
    <p:extLst>
      <p:ext uri="{BB962C8B-B14F-4D97-AF65-F5344CB8AC3E}">
        <p14:creationId xmlns:p14="http://schemas.microsoft.com/office/powerpoint/2010/main" val="524628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4"/>
          <p:cNvSpPr txBox="1">
            <a:spLocks noGrp="1"/>
          </p:cNvSpPr>
          <p:nvPr>
            <p:ph type="title"/>
          </p:nvPr>
        </p:nvSpPr>
        <p:spPr>
          <a:xfrm>
            <a:off x="685800" y="228600"/>
            <a:ext cx="77724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800"/>
              <a:t>RESUME WRITING GUIDELINES</a:t>
            </a:r>
            <a:endParaRPr/>
          </a:p>
        </p:txBody>
      </p:sp>
      <p:sp>
        <p:nvSpPr>
          <p:cNvPr id="132" name="Google Shape;132;p4"/>
          <p:cNvSpPr txBox="1">
            <a:spLocks noGrp="1"/>
          </p:cNvSpPr>
          <p:nvPr>
            <p:ph type="body" idx="1"/>
          </p:nvPr>
        </p:nvSpPr>
        <p:spPr>
          <a:xfrm>
            <a:off x="685800" y="1257301"/>
            <a:ext cx="7772400" cy="1575197"/>
          </a:xfrm>
          <a:prstGeom prst="rect">
            <a:avLst/>
          </a:prstGeom>
          <a:noFill/>
          <a:ln>
            <a:noFill/>
          </a:ln>
        </p:spPr>
        <p:txBody>
          <a:bodyPr spcFirstLastPara="1" wrap="square" lIns="91425" tIns="45700" rIns="91425" bIns="45700" anchor="t" anchorCtr="0">
            <a:noAutofit/>
          </a:bodyPr>
          <a:lstStyle/>
          <a:p>
            <a:pPr marL="342900" lvl="0" indent="-342900" algn="l" rtl="0">
              <a:lnSpc>
                <a:spcPct val="140000"/>
              </a:lnSpc>
              <a:spcBef>
                <a:spcPts val="0"/>
              </a:spcBef>
              <a:spcAft>
                <a:spcPts val="0"/>
              </a:spcAft>
              <a:buSzPts val="2160"/>
              <a:buChar char="&lt;"/>
            </a:pPr>
            <a:r>
              <a:rPr lang="en-US" b="1" dirty="0"/>
              <a:t>Basics</a:t>
            </a:r>
            <a:endParaRPr dirty="0"/>
          </a:p>
          <a:p>
            <a:pPr marL="0" lvl="0" indent="0" algn="l" rtl="0">
              <a:lnSpc>
                <a:spcPct val="140000"/>
              </a:lnSpc>
              <a:spcBef>
                <a:spcPts val="480"/>
              </a:spcBef>
              <a:spcAft>
                <a:spcPts val="0"/>
              </a:spcAft>
              <a:buSzPts val="2160"/>
              <a:buNone/>
            </a:pPr>
            <a:endParaRPr dirty="0"/>
          </a:p>
        </p:txBody>
      </p:sp>
      <p:grpSp>
        <p:nvGrpSpPr>
          <p:cNvPr id="133" name="Google Shape;133;p4"/>
          <p:cNvGrpSpPr/>
          <p:nvPr/>
        </p:nvGrpSpPr>
        <p:grpSpPr>
          <a:xfrm>
            <a:off x="1524000" y="1930399"/>
            <a:ext cx="6095999" cy="2476501"/>
            <a:chOff x="0" y="44449"/>
            <a:chExt cx="6095999" cy="2476501"/>
          </a:xfrm>
        </p:grpSpPr>
        <p:sp>
          <p:nvSpPr>
            <p:cNvPr id="134" name="Google Shape;134;p4"/>
            <p:cNvSpPr/>
            <p:nvPr/>
          </p:nvSpPr>
          <p:spPr>
            <a:xfrm>
              <a:off x="0" y="44449"/>
              <a:ext cx="1904999" cy="1143000"/>
            </a:xfrm>
            <a:prstGeom prst="rect">
              <a:avLst/>
            </a:prstGeom>
            <a:solidFill>
              <a:srgbClr val="8C0B1B"/>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bg1"/>
                </a:solidFill>
              </a:endParaRPr>
            </a:p>
          </p:txBody>
        </p:sp>
        <p:sp>
          <p:nvSpPr>
            <p:cNvPr id="135" name="Google Shape;135;p4"/>
            <p:cNvSpPr txBox="1"/>
            <p:nvPr/>
          </p:nvSpPr>
          <p:spPr>
            <a:xfrm>
              <a:off x="0" y="44449"/>
              <a:ext cx="1904999" cy="11430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None/>
              </a:pPr>
              <a:r>
                <a:rPr lang="en-US" sz="1500" b="1" i="0" u="none" strike="noStrike" cap="none" dirty="0">
                  <a:solidFill>
                    <a:schemeClr val="bg1"/>
                  </a:solidFill>
                  <a:latin typeface="Arial"/>
                  <a:ea typeface="Arial"/>
                  <a:cs typeface="Arial"/>
                  <a:sym typeface="Arial"/>
                </a:rPr>
                <a:t>½ to 1 inch margins</a:t>
              </a:r>
              <a:endParaRPr b="1" dirty="0">
                <a:solidFill>
                  <a:schemeClr val="bg1"/>
                </a:solidFill>
              </a:endParaRPr>
            </a:p>
          </p:txBody>
        </p:sp>
        <p:sp>
          <p:nvSpPr>
            <p:cNvPr id="136" name="Google Shape;136;p4"/>
            <p:cNvSpPr/>
            <p:nvPr/>
          </p:nvSpPr>
          <p:spPr>
            <a:xfrm>
              <a:off x="2095500" y="44449"/>
              <a:ext cx="1904999" cy="1143000"/>
            </a:xfrm>
            <a:prstGeom prst="rect">
              <a:avLst/>
            </a:prstGeom>
            <a:solidFill>
              <a:srgbClr val="7D1496"/>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bg1"/>
                </a:solidFill>
              </a:endParaRPr>
            </a:p>
          </p:txBody>
        </p:sp>
        <p:sp>
          <p:nvSpPr>
            <p:cNvPr id="137" name="Google Shape;137;p4"/>
            <p:cNvSpPr txBox="1"/>
            <p:nvPr/>
          </p:nvSpPr>
          <p:spPr>
            <a:xfrm>
              <a:off x="2095500" y="44449"/>
              <a:ext cx="1904999" cy="11430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None/>
              </a:pPr>
              <a:r>
                <a:rPr lang="en-US" sz="1500" b="1" dirty="0">
                  <a:solidFill>
                    <a:schemeClr val="bg1"/>
                  </a:solidFill>
                </a:rPr>
                <a:t>Font style: no more than 2</a:t>
              </a:r>
              <a:endParaRPr b="1" dirty="0">
                <a:solidFill>
                  <a:schemeClr val="bg1"/>
                </a:solidFill>
              </a:endParaRPr>
            </a:p>
          </p:txBody>
        </p:sp>
        <p:sp>
          <p:nvSpPr>
            <p:cNvPr id="138" name="Google Shape;138;p4"/>
            <p:cNvSpPr/>
            <p:nvPr/>
          </p:nvSpPr>
          <p:spPr>
            <a:xfrm>
              <a:off x="4191000" y="44449"/>
              <a:ext cx="1904999" cy="1143000"/>
            </a:xfrm>
            <a:prstGeom prst="rect">
              <a:avLst/>
            </a:prstGeom>
            <a:solidFill>
              <a:srgbClr val="1C3DA0"/>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bg1"/>
                </a:solidFill>
              </a:endParaRPr>
            </a:p>
          </p:txBody>
        </p:sp>
        <p:sp>
          <p:nvSpPr>
            <p:cNvPr id="139" name="Google Shape;139;p4"/>
            <p:cNvSpPr txBox="1"/>
            <p:nvPr/>
          </p:nvSpPr>
          <p:spPr>
            <a:xfrm>
              <a:off x="4191000" y="44449"/>
              <a:ext cx="1904999" cy="11430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None/>
              </a:pPr>
              <a:r>
                <a:rPr lang="en-US" sz="1500" b="1" i="0" u="none" strike="noStrike" cap="none" dirty="0">
                  <a:solidFill>
                    <a:schemeClr val="bg1"/>
                  </a:solidFill>
                  <a:latin typeface="Arial"/>
                  <a:ea typeface="Arial"/>
                  <a:cs typeface="Arial"/>
                  <a:sym typeface="Arial"/>
                </a:rPr>
                <a:t>No typographical or grammatical errors</a:t>
              </a:r>
              <a:endParaRPr b="1" dirty="0">
                <a:solidFill>
                  <a:schemeClr val="bg1"/>
                </a:solidFill>
              </a:endParaRPr>
            </a:p>
          </p:txBody>
        </p:sp>
        <p:sp>
          <p:nvSpPr>
            <p:cNvPr id="140" name="Google Shape;140;p4"/>
            <p:cNvSpPr/>
            <p:nvPr/>
          </p:nvSpPr>
          <p:spPr>
            <a:xfrm>
              <a:off x="1047750" y="1377950"/>
              <a:ext cx="1904999" cy="1143000"/>
            </a:xfrm>
            <a:prstGeom prst="rect">
              <a:avLst/>
            </a:prstGeom>
            <a:solidFill>
              <a:srgbClr val="27A88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bg1"/>
                </a:solidFill>
              </a:endParaRPr>
            </a:p>
          </p:txBody>
        </p:sp>
        <p:sp>
          <p:nvSpPr>
            <p:cNvPr id="141" name="Google Shape;141;p4"/>
            <p:cNvSpPr txBox="1"/>
            <p:nvPr/>
          </p:nvSpPr>
          <p:spPr>
            <a:xfrm>
              <a:off x="1047750" y="1377950"/>
              <a:ext cx="1904999" cy="11430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None/>
              </a:pPr>
              <a:r>
                <a:rPr lang="en-US" b="1" dirty="0">
                  <a:solidFill>
                    <a:schemeClr val="bg1"/>
                  </a:solidFill>
                </a:rPr>
                <a:t>Limit font sizes and colors</a:t>
              </a:r>
            </a:p>
            <a:p>
              <a:pPr marL="0" marR="0" lvl="0" indent="0" algn="ctr" rtl="0">
                <a:lnSpc>
                  <a:spcPct val="90000"/>
                </a:lnSpc>
                <a:spcBef>
                  <a:spcPts val="0"/>
                </a:spcBef>
                <a:spcAft>
                  <a:spcPts val="0"/>
                </a:spcAft>
                <a:buNone/>
              </a:pPr>
              <a:endParaRPr b="1" dirty="0">
                <a:solidFill>
                  <a:schemeClr val="bg1"/>
                </a:solidFill>
              </a:endParaRPr>
            </a:p>
          </p:txBody>
        </p:sp>
        <p:sp>
          <p:nvSpPr>
            <p:cNvPr id="142" name="Google Shape;142;p4"/>
            <p:cNvSpPr/>
            <p:nvPr/>
          </p:nvSpPr>
          <p:spPr>
            <a:xfrm>
              <a:off x="3143250" y="1377949"/>
              <a:ext cx="1904999" cy="1143000"/>
            </a:xfrm>
            <a:prstGeom prst="rect">
              <a:avLst/>
            </a:prstGeom>
            <a:solidFill>
              <a:srgbClr val="5FB03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bg1"/>
                </a:solidFill>
              </a:endParaRPr>
            </a:p>
          </p:txBody>
        </p:sp>
        <p:sp>
          <p:nvSpPr>
            <p:cNvPr id="143" name="Google Shape;143;p4"/>
            <p:cNvSpPr txBox="1"/>
            <p:nvPr/>
          </p:nvSpPr>
          <p:spPr>
            <a:xfrm>
              <a:off x="3143250" y="1377949"/>
              <a:ext cx="1904999" cy="1143000"/>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None/>
              </a:pPr>
              <a:r>
                <a:rPr lang="en-US" sz="1500" b="1" i="0" u="none" strike="noStrike" cap="none" dirty="0">
                  <a:solidFill>
                    <a:schemeClr val="bg1"/>
                  </a:solidFill>
                  <a:latin typeface="Arial"/>
                  <a:ea typeface="Arial"/>
                  <a:cs typeface="Arial"/>
                  <a:sym typeface="Arial"/>
                </a:rPr>
                <a:t>Easy to read, clutter free, most important content at top </a:t>
              </a:r>
              <a:endParaRPr b="1" dirty="0">
                <a:solidFill>
                  <a:schemeClr val="bg1"/>
                </a:solidFill>
              </a:endParaRPr>
            </a:p>
          </p:txBody>
        </p:sp>
      </p:grpSp>
      <p:pic>
        <p:nvPicPr>
          <p:cNvPr id="144" name="Google Shape;144;p4" descr="csusb_logo_1-main_CAREER-CENTER_cmyk"/>
          <p:cNvPicPr preferRelativeResize="0"/>
          <p:nvPr/>
        </p:nvPicPr>
        <p:blipFill rotWithShape="1">
          <a:blip r:embed="rId3">
            <a:alphaModFix/>
          </a:blip>
          <a:srcRect/>
          <a:stretch/>
        </p:blipFill>
        <p:spPr>
          <a:xfrm>
            <a:off x="7620000" y="30104"/>
            <a:ext cx="1495425" cy="7524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txBox="1">
            <a:spLocks noGrp="1"/>
          </p:cNvSpPr>
          <p:nvPr>
            <p:ph type="title"/>
          </p:nvPr>
        </p:nvSpPr>
        <p:spPr>
          <a:xfrm>
            <a:off x="533400" y="209550"/>
            <a:ext cx="77724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800"/>
              <a:t>RESUME WRITING GUIDELINES</a:t>
            </a:r>
            <a:endParaRPr/>
          </a:p>
        </p:txBody>
      </p:sp>
      <p:sp>
        <p:nvSpPr>
          <p:cNvPr id="151" name="Google Shape;151;p5"/>
          <p:cNvSpPr txBox="1">
            <a:spLocks noGrp="1"/>
          </p:cNvSpPr>
          <p:nvPr>
            <p:ph type="body" idx="1"/>
          </p:nvPr>
        </p:nvSpPr>
        <p:spPr>
          <a:xfrm>
            <a:off x="685800" y="1828800"/>
            <a:ext cx="7772400" cy="1575197"/>
          </a:xfrm>
          <a:prstGeom prst="rect">
            <a:avLst/>
          </a:prstGeom>
          <a:noFill/>
          <a:ln>
            <a:noFill/>
          </a:ln>
        </p:spPr>
        <p:txBody>
          <a:bodyPr spcFirstLastPara="1" wrap="square" lIns="91425" tIns="45700" rIns="91425" bIns="45700" anchor="t" anchorCtr="0">
            <a:noAutofit/>
          </a:bodyPr>
          <a:lstStyle/>
          <a:p>
            <a:pPr marL="0" lvl="0" indent="0" algn="l" rtl="0">
              <a:lnSpc>
                <a:spcPct val="140000"/>
              </a:lnSpc>
              <a:spcBef>
                <a:spcPts val="0"/>
              </a:spcBef>
              <a:spcAft>
                <a:spcPts val="0"/>
              </a:spcAft>
              <a:buSzPts val="2160"/>
              <a:buNone/>
            </a:pPr>
            <a:endParaRPr/>
          </a:p>
          <a:p>
            <a:pPr marL="0" lvl="0" indent="0" algn="l" rtl="0">
              <a:lnSpc>
                <a:spcPct val="140000"/>
              </a:lnSpc>
              <a:spcBef>
                <a:spcPts val="480"/>
              </a:spcBef>
              <a:spcAft>
                <a:spcPts val="0"/>
              </a:spcAft>
              <a:buSzPts val="2160"/>
              <a:buNone/>
            </a:pPr>
            <a:r>
              <a:rPr lang="en-US" b="1"/>
              <a:t>General Rules</a:t>
            </a:r>
            <a:endParaRPr/>
          </a:p>
          <a:p>
            <a:pPr marL="0" lvl="0" indent="0" algn="l" rtl="0">
              <a:lnSpc>
                <a:spcPct val="140000"/>
              </a:lnSpc>
              <a:spcBef>
                <a:spcPts val="480"/>
              </a:spcBef>
              <a:spcAft>
                <a:spcPts val="0"/>
              </a:spcAft>
              <a:buSzPts val="2160"/>
              <a:buNone/>
            </a:pPr>
            <a:endParaRPr/>
          </a:p>
        </p:txBody>
      </p:sp>
      <p:grpSp>
        <p:nvGrpSpPr>
          <p:cNvPr id="152" name="Google Shape;152;p5"/>
          <p:cNvGrpSpPr/>
          <p:nvPr/>
        </p:nvGrpSpPr>
        <p:grpSpPr>
          <a:xfrm>
            <a:off x="-1132708" y="376362"/>
            <a:ext cx="9926750" cy="4619376"/>
            <a:chOff x="-3875908" y="-595188"/>
            <a:chExt cx="9926750" cy="4619376"/>
          </a:xfrm>
        </p:grpSpPr>
        <p:sp>
          <p:nvSpPr>
            <p:cNvPr id="153" name="Google Shape;153;p5"/>
            <p:cNvSpPr/>
            <p:nvPr/>
          </p:nvSpPr>
          <p:spPr>
            <a:xfrm>
              <a:off x="-3875908" y="-595188"/>
              <a:ext cx="4619376" cy="4619376"/>
            </a:xfrm>
            <a:prstGeom prst="blockArc">
              <a:avLst>
                <a:gd name="adj1" fmla="val 18900000"/>
                <a:gd name="adj2" fmla="val 2700000"/>
                <a:gd name="adj3" fmla="val 468"/>
              </a:avLst>
            </a:prstGeom>
            <a:noFill/>
            <a:ln w="25400" cap="flat" cmpd="sng">
              <a:solidFill>
                <a:srgbClr val="61B0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5"/>
            <p:cNvSpPr/>
            <p:nvPr/>
          </p:nvSpPr>
          <p:spPr>
            <a:xfrm>
              <a:off x="478107" y="342900"/>
              <a:ext cx="5572734" cy="685800"/>
            </a:xfrm>
            <a:prstGeom prst="rect">
              <a:avLst/>
            </a:prstGeom>
            <a:solidFill>
              <a:srgbClr val="8C0B1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5"/>
            <p:cNvSpPr txBox="1"/>
            <p:nvPr/>
          </p:nvSpPr>
          <p:spPr>
            <a:xfrm>
              <a:off x="478107" y="342900"/>
              <a:ext cx="5572734" cy="685800"/>
            </a:xfrm>
            <a:prstGeom prst="rect">
              <a:avLst/>
            </a:prstGeom>
            <a:noFill/>
            <a:ln>
              <a:noFill/>
            </a:ln>
          </p:spPr>
          <p:txBody>
            <a:bodyPr spcFirstLastPara="1" wrap="square" lIns="544350" tIns="53325" rIns="53325" bIns="53325" anchor="ctr" anchorCtr="0">
              <a:noAutofit/>
            </a:bodyPr>
            <a:lstStyle/>
            <a:p>
              <a:pPr marL="0" marR="0" lvl="0" indent="0" algn="l" rtl="0">
                <a:lnSpc>
                  <a:spcPct val="90000"/>
                </a:lnSpc>
                <a:spcBef>
                  <a:spcPts val="0"/>
                </a:spcBef>
                <a:spcAft>
                  <a:spcPts val="0"/>
                </a:spcAft>
                <a:buNone/>
              </a:pPr>
              <a:r>
                <a:rPr lang="en-US" sz="2100" b="0" i="0" u="none" strike="noStrike" cap="none">
                  <a:solidFill>
                    <a:schemeClr val="lt1"/>
                  </a:solidFill>
                  <a:latin typeface="Arial"/>
                  <a:ea typeface="Arial"/>
                  <a:cs typeface="Arial"/>
                  <a:sym typeface="Arial"/>
                </a:rPr>
                <a:t>Highlight most relevant skills and experiences </a:t>
              </a:r>
              <a:endParaRPr/>
            </a:p>
          </p:txBody>
        </p:sp>
        <p:sp>
          <p:nvSpPr>
            <p:cNvPr id="156" name="Google Shape;156;p5"/>
            <p:cNvSpPr/>
            <p:nvPr/>
          </p:nvSpPr>
          <p:spPr>
            <a:xfrm>
              <a:off x="49482" y="257175"/>
              <a:ext cx="857250" cy="857250"/>
            </a:xfrm>
            <a:prstGeom prst="ellipse">
              <a:avLst/>
            </a:prstGeom>
            <a:solidFill>
              <a:schemeClr val="lt1"/>
            </a:solidFill>
            <a:ln w="25400" cap="flat" cmpd="sng">
              <a:solidFill>
                <a:srgbClr val="8C0B1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5"/>
            <p:cNvSpPr/>
            <p:nvPr/>
          </p:nvSpPr>
          <p:spPr>
            <a:xfrm>
              <a:off x="727396" y="1371600"/>
              <a:ext cx="5323446" cy="685800"/>
            </a:xfrm>
            <a:prstGeom prst="rect">
              <a:avLst/>
            </a:prstGeom>
            <a:solidFill>
              <a:srgbClr val="1C3DA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5"/>
            <p:cNvSpPr txBox="1"/>
            <p:nvPr/>
          </p:nvSpPr>
          <p:spPr>
            <a:xfrm>
              <a:off x="727396" y="1371600"/>
              <a:ext cx="5323446" cy="685800"/>
            </a:xfrm>
            <a:prstGeom prst="rect">
              <a:avLst/>
            </a:prstGeom>
            <a:noFill/>
            <a:ln>
              <a:noFill/>
            </a:ln>
          </p:spPr>
          <p:txBody>
            <a:bodyPr spcFirstLastPara="1" wrap="square" lIns="544350" tIns="53325" rIns="53325" bIns="53325" anchor="ctr" anchorCtr="0">
              <a:noAutofit/>
            </a:bodyPr>
            <a:lstStyle/>
            <a:p>
              <a:pPr marL="0" marR="0" lvl="0" indent="0" algn="l" rtl="0">
                <a:lnSpc>
                  <a:spcPct val="90000"/>
                </a:lnSpc>
                <a:spcBef>
                  <a:spcPts val="0"/>
                </a:spcBef>
                <a:spcAft>
                  <a:spcPts val="0"/>
                </a:spcAft>
                <a:buNone/>
              </a:pPr>
              <a:r>
                <a:rPr lang="en-US" sz="2100" b="0" i="0" u="none" strike="noStrike" cap="none">
                  <a:solidFill>
                    <a:schemeClr val="lt1"/>
                  </a:solidFill>
                  <a:latin typeface="Arial"/>
                  <a:ea typeface="Arial"/>
                  <a:cs typeface="Arial"/>
                  <a:sym typeface="Arial"/>
                </a:rPr>
                <a:t>Should be written in third person (no “I”, “Me”, or “My”)</a:t>
              </a:r>
              <a:endParaRPr/>
            </a:p>
          </p:txBody>
        </p:sp>
        <p:sp>
          <p:nvSpPr>
            <p:cNvPr id="159" name="Google Shape;159;p5"/>
            <p:cNvSpPr/>
            <p:nvPr/>
          </p:nvSpPr>
          <p:spPr>
            <a:xfrm>
              <a:off x="298771" y="1285875"/>
              <a:ext cx="857250" cy="857250"/>
            </a:xfrm>
            <a:prstGeom prst="ellipse">
              <a:avLst/>
            </a:prstGeom>
            <a:solidFill>
              <a:schemeClr val="lt1"/>
            </a:solidFill>
            <a:ln w="25400" cap="flat" cmpd="sng">
              <a:solidFill>
                <a:srgbClr val="1C3DA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5"/>
            <p:cNvSpPr/>
            <p:nvPr/>
          </p:nvSpPr>
          <p:spPr>
            <a:xfrm>
              <a:off x="478107" y="2400300"/>
              <a:ext cx="5572734" cy="685800"/>
            </a:xfrm>
            <a:prstGeom prst="rect">
              <a:avLst/>
            </a:prstGeom>
            <a:solidFill>
              <a:srgbClr val="5FB03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5"/>
            <p:cNvSpPr txBox="1"/>
            <p:nvPr/>
          </p:nvSpPr>
          <p:spPr>
            <a:xfrm>
              <a:off x="478107" y="2400300"/>
              <a:ext cx="5572734" cy="685800"/>
            </a:xfrm>
            <a:prstGeom prst="rect">
              <a:avLst/>
            </a:prstGeom>
            <a:noFill/>
            <a:ln>
              <a:noFill/>
            </a:ln>
          </p:spPr>
          <p:txBody>
            <a:bodyPr spcFirstLastPara="1" wrap="square" lIns="544350" tIns="53325" rIns="53325" bIns="53325" anchor="ctr" anchorCtr="0">
              <a:noAutofit/>
            </a:bodyPr>
            <a:lstStyle/>
            <a:p>
              <a:pPr marL="0" marR="0" lvl="0" indent="0" algn="l" rtl="0">
                <a:lnSpc>
                  <a:spcPct val="90000"/>
                </a:lnSpc>
                <a:spcBef>
                  <a:spcPts val="0"/>
                </a:spcBef>
                <a:spcAft>
                  <a:spcPts val="0"/>
                </a:spcAft>
                <a:buNone/>
              </a:pPr>
              <a:r>
                <a:rPr lang="en-US" sz="2100" b="0" i="0" u="none" strike="noStrike" cap="none" dirty="0">
                  <a:solidFill>
                    <a:schemeClr val="lt1"/>
                  </a:solidFill>
                  <a:latin typeface="Arial"/>
                  <a:ea typeface="Arial"/>
                  <a:cs typeface="Arial"/>
                  <a:sym typeface="Arial"/>
                </a:rPr>
                <a:t>Do not include personal information or picture (in U.S.)</a:t>
              </a:r>
              <a:endParaRPr dirty="0"/>
            </a:p>
          </p:txBody>
        </p:sp>
        <p:sp>
          <p:nvSpPr>
            <p:cNvPr id="162" name="Google Shape;162;p5"/>
            <p:cNvSpPr/>
            <p:nvPr/>
          </p:nvSpPr>
          <p:spPr>
            <a:xfrm>
              <a:off x="49482" y="2314575"/>
              <a:ext cx="857250" cy="857250"/>
            </a:xfrm>
            <a:prstGeom prst="ellipse">
              <a:avLst/>
            </a:prstGeom>
            <a:solidFill>
              <a:schemeClr val="lt1"/>
            </a:solidFill>
            <a:ln w="25400" cap="flat" cmpd="sng">
              <a:solidFill>
                <a:srgbClr val="5FB0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63" name="Google Shape;163;p5" descr="csusb_logo_1-main_CAREER-CENTER_cmyk"/>
          <p:cNvPicPr preferRelativeResize="0"/>
          <p:nvPr/>
        </p:nvPicPr>
        <p:blipFill rotWithShape="1">
          <a:blip r:embed="rId3">
            <a:alphaModFix/>
          </a:blip>
          <a:srcRect/>
          <a:stretch/>
        </p:blipFill>
        <p:spPr>
          <a:xfrm>
            <a:off x="7648575" y="11874"/>
            <a:ext cx="1495425" cy="7524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064CB-A201-094F-9B6A-F92306BBB8C1}"/>
              </a:ext>
            </a:extLst>
          </p:cNvPr>
          <p:cNvSpPr>
            <a:spLocks noGrp="1"/>
          </p:cNvSpPr>
          <p:nvPr>
            <p:ph type="title"/>
          </p:nvPr>
        </p:nvSpPr>
        <p:spPr/>
        <p:txBody>
          <a:bodyPr/>
          <a:lstStyle/>
          <a:p>
            <a:r>
              <a:rPr lang="en-US" dirty="0"/>
              <a:t>Question 2</a:t>
            </a:r>
          </a:p>
        </p:txBody>
      </p:sp>
      <p:sp>
        <p:nvSpPr>
          <p:cNvPr id="3" name="Text Placeholder 2">
            <a:extLst>
              <a:ext uri="{FF2B5EF4-FFF2-40B4-BE49-F238E27FC236}">
                <a16:creationId xmlns:a16="http://schemas.microsoft.com/office/drawing/2014/main" id="{1ED92FE5-C1B1-3947-8517-FB66D4FAE5A7}"/>
              </a:ext>
            </a:extLst>
          </p:cNvPr>
          <p:cNvSpPr>
            <a:spLocks noGrp="1"/>
          </p:cNvSpPr>
          <p:nvPr>
            <p:ph type="body" idx="1"/>
          </p:nvPr>
        </p:nvSpPr>
        <p:spPr/>
        <p:txBody>
          <a:bodyPr/>
          <a:lstStyle/>
          <a:p>
            <a:pPr marL="125730" indent="0">
              <a:buNone/>
            </a:pPr>
            <a:r>
              <a:rPr lang="en-US" sz="2800" b="1" dirty="0"/>
              <a:t>I can use the same resume for all the positions I apply for.</a:t>
            </a:r>
          </a:p>
          <a:p>
            <a:pPr marL="125730" indent="0">
              <a:buNone/>
            </a:pPr>
            <a:r>
              <a:rPr lang="en-US" sz="2800" b="1" dirty="0"/>
              <a:t>True or False?</a:t>
            </a:r>
          </a:p>
        </p:txBody>
      </p:sp>
    </p:spTree>
    <p:extLst>
      <p:ext uri="{BB962C8B-B14F-4D97-AF65-F5344CB8AC3E}">
        <p14:creationId xmlns:p14="http://schemas.microsoft.com/office/powerpoint/2010/main" val="3660905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800"/>
              <a:t>RESUME COMPONENTS</a:t>
            </a:r>
            <a:endParaRPr/>
          </a:p>
        </p:txBody>
      </p:sp>
      <p:sp>
        <p:nvSpPr>
          <p:cNvPr id="263" name="Google Shape;263;p12"/>
          <p:cNvSpPr txBox="1">
            <a:spLocks noGrp="1"/>
          </p:cNvSpPr>
          <p:nvPr>
            <p:ph type="body" idx="1"/>
          </p:nvPr>
        </p:nvSpPr>
        <p:spPr>
          <a:xfrm>
            <a:off x="457200" y="1047750"/>
            <a:ext cx="4040188" cy="479822"/>
          </a:xfrm>
          <a:prstGeom prst="rect">
            <a:avLst/>
          </a:prstGeom>
          <a:noFill/>
          <a:ln>
            <a:noFill/>
          </a:ln>
        </p:spPr>
        <p:txBody>
          <a:bodyPr spcFirstLastPara="1" wrap="square" lIns="91425" tIns="45700" rIns="91425" bIns="45700" anchor="b" anchorCtr="0">
            <a:noAutofit/>
          </a:bodyPr>
          <a:lstStyle/>
          <a:p>
            <a:pPr marL="0" lvl="0" indent="0" algn="l" rtl="0">
              <a:lnSpc>
                <a:spcPct val="140000"/>
              </a:lnSpc>
              <a:spcBef>
                <a:spcPts val="0"/>
              </a:spcBef>
              <a:spcAft>
                <a:spcPts val="0"/>
              </a:spcAft>
              <a:buSzPts val="2160"/>
              <a:buNone/>
            </a:pPr>
            <a:r>
              <a:rPr lang="en-US"/>
              <a:t>Most Essential</a:t>
            </a:r>
            <a:endParaRPr/>
          </a:p>
        </p:txBody>
      </p:sp>
      <p:sp>
        <p:nvSpPr>
          <p:cNvPr id="264" name="Google Shape;264;p12"/>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p>
            <a:pPr marL="342900" lvl="0" indent="-342900" algn="l" rtl="0">
              <a:lnSpc>
                <a:spcPct val="140000"/>
              </a:lnSpc>
              <a:spcBef>
                <a:spcPts val="0"/>
              </a:spcBef>
              <a:spcAft>
                <a:spcPts val="0"/>
              </a:spcAft>
              <a:buSzPts val="2160"/>
              <a:buChar char="&lt;"/>
            </a:pPr>
            <a:r>
              <a:rPr lang="en-US"/>
              <a:t>Header</a:t>
            </a:r>
            <a:endParaRPr/>
          </a:p>
          <a:p>
            <a:pPr marL="342900" lvl="0" indent="-342900" algn="l" rtl="0">
              <a:lnSpc>
                <a:spcPct val="140000"/>
              </a:lnSpc>
              <a:spcBef>
                <a:spcPts val="480"/>
              </a:spcBef>
              <a:spcAft>
                <a:spcPts val="0"/>
              </a:spcAft>
              <a:buSzPts val="2160"/>
              <a:buChar char="&lt;"/>
            </a:pPr>
            <a:r>
              <a:rPr lang="en-US"/>
              <a:t>Education</a:t>
            </a:r>
            <a:endParaRPr/>
          </a:p>
          <a:p>
            <a:pPr marL="342900" lvl="0" indent="-342900" algn="l" rtl="0">
              <a:lnSpc>
                <a:spcPct val="140000"/>
              </a:lnSpc>
              <a:spcBef>
                <a:spcPts val="480"/>
              </a:spcBef>
              <a:spcAft>
                <a:spcPts val="0"/>
              </a:spcAft>
              <a:buSzPts val="2160"/>
              <a:buChar char="&lt;"/>
            </a:pPr>
            <a:r>
              <a:rPr lang="en-US"/>
              <a:t>Experience</a:t>
            </a:r>
            <a:endParaRPr/>
          </a:p>
          <a:p>
            <a:pPr marL="342900" lvl="0" indent="-342900" algn="l" rtl="0">
              <a:lnSpc>
                <a:spcPct val="140000"/>
              </a:lnSpc>
              <a:spcBef>
                <a:spcPts val="480"/>
              </a:spcBef>
              <a:spcAft>
                <a:spcPts val="0"/>
              </a:spcAft>
              <a:buSzPts val="2160"/>
              <a:buChar char="&lt;"/>
            </a:pPr>
            <a:r>
              <a:rPr lang="en-US"/>
              <a:t>Skills</a:t>
            </a:r>
            <a:endParaRPr/>
          </a:p>
        </p:txBody>
      </p:sp>
      <p:sp>
        <p:nvSpPr>
          <p:cNvPr id="265" name="Google Shape;265;p12"/>
          <p:cNvSpPr txBox="1">
            <a:spLocks noGrp="1"/>
          </p:cNvSpPr>
          <p:nvPr>
            <p:ph type="body" idx="3"/>
          </p:nvPr>
        </p:nvSpPr>
        <p:spPr>
          <a:xfrm>
            <a:off x="4645026" y="1047750"/>
            <a:ext cx="4041775" cy="479822"/>
          </a:xfrm>
          <a:prstGeom prst="rect">
            <a:avLst/>
          </a:prstGeom>
          <a:noFill/>
          <a:ln>
            <a:noFill/>
          </a:ln>
        </p:spPr>
        <p:txBody>
          <a:bodyPr spcFirstLastPara="1" wrap="square" lIns="91425" tIns="45700" rIns="91425" bIns="45700" anchor="b" anchorCtr="0">
            <a:noAutofit/>
          </a:bodyPr>
          <a:lstStyle/>
          <a:p>
            <a:pPr marL="0" lvl="0" indent="0" algn="l" rtl="0">
              <a:lnSpc>
                <a:spcPct val="140000"/>
              </a:lnSpc>
              <a:spcBef>
                <a:spcPts val="0"/>
              </a:spcBef>
              <a:spcAft>
                <a:spcPts val="0"/>
              </a:spcAft>
              <a:buSzPts val="2160"/>
              <a:buNone/>
            </a:pPr>
            <a:r>
              <a:rPr lang="en-US"/>
              <a:t>Additional and Optional </a:t>
            </a:r>
            <a:endParaRPr/>
          </a:p>
        </p:txBody>
      </p:sp>
      <p:sp>
        <p:nvSpPr>
          <p:cNvPr id="266" name="Google Shape;266;p12"/>
          <p:cNvSpPr txBox="1">
            <a:spLocks noGrp="1"/>
          </p:cNvSpPr>
          <p:nvPr>
            <p:ph type="body" idx="4"/>
          </p:nvPr>
        </p:nvSpPr>
        <p:spPr>
          <a:xfrm>
            <a:off x="4645026" y="1504950"/>
            <a:ext cx="4041775" cy="2769394"/>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440"/>
              <a:buChar char="&lt;"/>
            </a:pPr>
            <a:r>
              <a:rPr lang="en-US" sz="1600" dirty="0"/>
              <a:t>Related/Relevant Coursework</a:t>
            </a:r>
            <a:endParaRPr dirty="0"/>
          </a:p>
          <a:p>
            <a:pPr marL="342900" lvl="0" indent="-342900" algn="l" rtl="0">
              <a:lnSpc>
                <a:spcPct val="100000"/>
              </a:lnSpc>
              <a:spcBef>
                <a:spcPts val="320"/>
              </a:spcBef>
              <a:spcAft>
                <a:spcPts val="0"/>
              </a:spcAft>
              <a:buSzPts val="1440"/>
              <a:buChar char="&lt;"/>
            </a:pPr>
            <a:r>
              <a:rPr lang="en-US" sz="1600" dirty="0"/>
              <a:t>Professional Affiliations (Associations)</a:t>
            </a:r>
            <a:endParaRPr dirty="0"/>
          </a:p>
          <a:p>
            <a:pPr marL="342900" lvl="0" indent="-342900" algn="l" rtl="0">
              <a:lnSpc>
                <a:spcPct val="100000"/>
              </a:lnSpc>
              <a:spcBef>
                <a:spcPts val="320"/>
              </a:spcBef>
              <a:spcAft>
                <a:spcPts val="0"/>
              </a:spcAft>
              <a:buSzPts val="1440"/>
              <a:buChar char="&lt;"/>
            </a:pPr>
            <a:r>
              <a:rPr lang="en-US" sz="1600" dirty="0"/>
              <a:t>Honors/Awards</a:t>
            </a:r>
            <a:endParaRPr dirty="0"/>
          </a:p>
          <a:p>
            <a:pPr marL="342900" lvl="0" indent="-342900" algn="l" rtl="0">
              <a:lnSpc>
                <a:spcPct val="100000"/>
              </a:lnSpc>
              <a:spcBef>
                <a:spcPts val="320"/>
              </a:spcBef>
              <a:spcAft>
                <a:spcPts val="0"/>
              </a:spcAft>
              <a:buSzPts val="1440"/>
              <a:buChar char="&lt;"/>
            </a:pPr>
            <a:r>
              <a:rPr lang="en-US" sz="1600" dirty="0"/>
              <a:t>Special Training</a:t>
            </a:r>
            <a:endParaRPr dirty="0"/>
          </a:p>
          <a:p>
            <a:pPr marL="342900" lvl="0" indent="-342900" algn="l" rtl="0">
              <a:lnSpc>
                <a:spcPct val="100000"/>
              </a:lnSpc>
              <a:spcBef>
                <a:spcPts val="320"/>
              </a:spcBef>
              <a:spcAft>
                <a:spcPts val="0"/>
              </a:spcAft>
              <a:buSzPts val="1440"/>
              <a:buChar char="&lt;"/>
            </a:pPr>
            <a:r>
              <a:rPr lang="en-US" sz="1600" dirty="0"/>
              <a:t>Study Abroad</a:t>
            </a:r>
            <a:endParaRPr sz="1600" dirty="0"/>
          </a:p>
          <a:p>
            <a:pPr marL="342900" lvl="0" indent="-342900" algn="l" rtl="0">
              <a:lnSpc>
                <a:spcPct val="100000"/>
              </a:lnSpc>
              <a:spcBef>
                <a:spcPts val="320"/>
              </a:spcBef>
              <a:spcAft>
                <a:spcPts val="0"/>
              </a:spcAft>
              <a:buSzPts val="1440"/>
              <a:buChar char="&lt;"/>
            </a:pPr>
            <a:r>
              <a:rPr lang="en-US" sz="1600" dirty="0"/>
              <a:t>Certifications</a:t>
            </a:r>
            <a:endParaRPr sz="1600" dirty="0"/>
          </a:p>
          <a:p>
            <a:pPr marL="342900" lvl="0" indent="-342900" algn="l" rtl="0">
              <a:lnSpc>
                <a:spcPct val="100000"/>
              </a:lnSpc>
              <a:spcBef>
                <a:spcPts val="320"/>
              </a:spcBef>
              <a:spcAft>
                <a:spcPts val="0"/>
              </a:spcAft>
              <a:buSzPts val="1440"/>
              <a:buChar char="&lt;"/>
            </a:pPr>
            <a:r>
              <a:rPr lang="en-US" sz="1600" dirty="0"/>
              <a:t>Class Projects</a:t>
            </a:r>
            <a:endParaRPr dirty="0"/>
          </a:p>
          <a:p>
            <a:pPr marL="342900" lvl="0" indent="-342900" algn="l" rtl="0">
              <a:lnSpc>
                <a:spcPct val="100000"/>
              </a:lnSpc>
              <a:spcBef>
                <a:spcPts val="320"/>
              </a:spcBef>
              <a:spcAft>
                <a:spcPts val="0"/>
              </a:spcAft>
              <a:buSzPts val="1440"/>
              <a:buChar char="&lt;"/>
            </a:pPr>
            <a:r>
              <a:rPr lang="en-US" sz="1600" dirty="0"/>
              <a:t>Professional Summary or Summary of Qualifications</a:t>
            </a:r>
            <a:endParaRPr dirty="0"/>
          </a:p>
          <a:p>
            <a:pPr marL="342900" lvl="0" indent="-274320" algn="l" rtl="0">
              <a:lnSpc>
                <a:spcPct val="100000"/>
              </a:lnSpc>
              <a:spcBef>
                <a:spcPts val="240"/>
              </a:spcBef>
              <a:spcAft>
                <a:spcPts val="0"/>
              </a:spcAft>
              <a:buSzPts val="1080"/>
              <a:buNone/>
            </a:pPr>
            <a:endParaRPr sz="1200" dirty="0"/>
          </a:p>
          <a:p>
            <a:pPr marL="0" lvl="0" indent="0" algn="l" rtl="0">
              <a:lnSpc>
                <a:spcPct val="100000"/>
              </a:lnSpc>
              <a:spcBef>
                <a:spcPts val="280"/>
              </a:spcBef>
              <a:spcAft>
                <a:spcPts val="0"/>
              </a:spcAft>
              <a:buSzPts val="1260"/>
              <a:buNone/>
            </a:pPr>
            <a:endParaRPr sz="1400" dirty="0"/>
          </a:p>
          <a:p>
            <a:pPr marL="342900" lvl="0" indent="-205740" algn="l" rtl="0">
              <a:lnSpc>
                <a:spcPct val="140000"/>
              </a:lnSpc>
              <a:spcBef>
                <a:spcPts val="480"/>
              </a:spcBef>
              <a:spcAft>
                <a:spcPts val="0"/>
              </a:spcAft>
              <a:buSzPts val="2160"/>
              <a:buNone/>
            </a:pPr>
            <a:endParaRPr dirty="0"/>
          </a:p>
          <a:p>
            <a:pPr marL="0" lvl="0" indent="0" algn="l" rtl="0">
              <a:lnSpc>
                <a:spcPct val="140000"/>
              </a:lnSpc>
              <a:spcBef>
                <a:spcPts val="480"/>
              </a:spcBef>
              <a:spcAft>
                <a:spcPts val="0"/>
              </a:spcAft>
              <a:buSzPts val="2160"/>
              <a:buNone/>
            </a:pPr>
            <a:endParaRPr dirty="0"/>
          </a:p>
        </p:txBody>
      </p:sp>
      <p:pic>
        <p:nvPicPr>
          <p:cNvPr id="267" name="Google Shape;267;p12" descr="csusb_logo_1-main_CAREER-CENTER_cmyk"/>
          <p:cNvPicPr preferRelativeResize="0"/>
          <p:nvPr/>
        </p:nvPicPr>
        <p:blipFill rotWithShape="1">
          <a:blip r:embed="rId3">
            <a:alphaModFix/>
          </a:blip>
          <a:srcRect/>
          <a:stretch/>
        </p:blipFill>
        <p:spPr>
          <a:xfrm>
            <a:off x="7467600" y="228600"/>
            <a:ext cx="1495425" cy="7524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9F68E-35F4-8348-AE51-1DCA3E47BF4A}"/>
              </a:ext>
            </a:extLst>
          </p:cNvPr>
          <p:cNvSpPr>
            <a:spLocks noGrp="1"/>
          </p:cNvSpPr>
          <p:nvPr>
            <p:ph type="title"/>
          </p:nvPr>
        </p:nvSpPr>
        <p:spPr/>
        <p:txBody>
          <a:bodyPr/>
          <a:lstStyle/>
          <a:p>
            <a:r>
              <a:rPr lang="en-US" dirty="0"/>
              <a:t>Question 3</a:t>
            </a:r>
          </a:p>
        </p:txBody>
      </p:sp>
      <p:sp>
        <p:nvSpPr>
          <p:cNvPr id="3" name="Text Placeholder 2">
            <a:extLst>
              <a:ext uri="{FF2B5EF4-FFF2-40B4-BE49-F238E27FC236}">
                <a16:creationId xmlns:a16="http://schemas.microsoft.com/office/drawing/2014/main" id="{9F7A22F9-6F99-0542-A98E-5C962FD83189}"/>
              </a:ext>
            </a:extLst>
          </p:cNvPr>
          <p:cNvSpPr>
            <a:spLocks noGrp="1"/>
          </p:cNvSpPr>
          <p:nvPr>
            <p:ph type="body" idx="1"/>
          </p:nvPr>
        </p:nvSpPr>
        <p:spPr/>
        <p:txBody>
          <a:bodyPr/>
          <a:lstStyle/>
          <a:p>
            <a:pPr marL="125730" indent="0">
              <a:buNone/>
            </a:pPr>
            <a:r>
              <a:rPr lang="en-US" sz="2800" b="1" dirty="0"/>
              <a:t>You should include your high school education.</a:t>
            </a:r>
          </a:p>
          <a:p>
            <a:pPr marL="125730" indent="0">
              <a:buNone/>
            </a:pPr>
            <a:r>
              <a:rPr lang="en-US" sz="2800" b="1" dirty="0"/>
              <a:t>True or False?</a:t>
            </a:r>
          </a:p>
        </p:txBody>
      </p:sp>
    </p:spTree>
    <p:extLst>
      <p:ext uri="{BB962C8B-B14F-4D97-AF65-F5344CB8AC3E}">
        <p14:creationId xmlns:p14="http://schemas.microsoft.com/office/powerpoint/2010/main" val="1468278119"/>
      </p:ext>
    </p:extLst>
  </p:cSld>
  <p:clrMapOvr>
    <a:masterClrMapping/>
  </p:clrMapOvr>
</p:sld>
</file>

<file path=ppt/theme/theme1.xml><?xml version="1.0" encoding="utf-8"?>
<a:theme xmlns:a="http://schemas.openxmlformats.org/drawingml/2006/main" name="Blank Presentation">
  <a:themeElements>
    <a:clrScheme name="CSUSB">
      <a:dk1>
        <a:srgbClr val="000000"/>
      </a:dk1>
      <a:lt1>
        <a:srgbClr val="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CSUSB">
      <a:dk1>
        <a:srgbClr val="000000"/>
      </a:dk1>
      <a:lt1>
        <a:srgbClr val="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1817</TotalTime>
  <Words>1605</Words>
  <Application>Microsoft Macintosh PowerPoint</Application>
  <PresentationFormat>On-screen Show (16:9)</PresentationFormat>
  <Paragraphs>210</Paragraphs>
  <Slides>29</Slides>
  <Notes>19</Notes>
  <HiddenSlides>8</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Arimo</vt:lpstr>
      <vt:lpstr>Roboto</vt:lpstr>
      <vt:lpstr>Arial</vt:lpstr>
      <vt:lpstr>Blank Presentation</vt:lpstr>
      <vt:lpstr>Blank Presentation</vt:lpstr>
      <vt:lpstr>RESUME 101</vt:lpstr>
      <vt:lpstr>AGENDA</vt:lpstr>
      <vt:lpstr>PURPOSE OF A RESUME</vt:lpstr>
      <vt:lpstr>Question 1</vt:lpstr>
      <vt:lpstr>RESUME WRITING GUIDELINES</vt:lpstr>
      <vt:lpstr>RESUME WRITING GUIDELINES</vt:lpstr>
      <vt:lpstr>Question 2</vt:lpstr>
      <vt:lpstr>RESUME COMPONENTS</vt:lpstr>
      <vt:lpstr>Question 3</vt:lpstr>
      <vt:lpstr>EDUCATION</vt:lpstr>
      <vt:lpstr>SKILLS</vt:lpstr>
      <vt:lpstr>EXPERIENCE</vt:lpstr>
      <vt:lpstr>EXPERIENCE</vt:lpstr>
      <vt:lpstr>What if I don’t have related employment?</vt:lpstr>
      <vt:lpstr>RESUME BULLET POINT STATEMENTS</vt:lpstr>
      <vt:lpstr>PowerPoint Presentation</vt:lpstr>
      <vt:lpstr>DETAILED EXAMPLES</vt:lpstr>
      <vt:lpstr>How do I get related experience to add to my resume?</vt:lpstr>
      <vt:lpstr>What is Applicant Tracking System (ATS)?  </vt:lpstr>
      <vt:lpstr>COVER LETTER GUIDE</vt:lpstr>
      <vt:lpstr>COVER LETTER GUIDE</vt:lpstr>
      <vt:lpstr>COVER LETTER GUIDE</vt:lpstr>
      <vt:lpstr>COVER LETTER GUIDE</vt:lpstr>
      <vt:lpstr>PowerPoint Presentation</vt:lpstr>
      <vt:lpstr>Come Visit Us!</vt:lpstr>
      <vt:lpstr>PowerPoint Presentation</vt:lpstr>
      <vt:lpstr>Appointments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RESUME, COVER LETTER &amp; MORE</dc:title>
  <dc:creator>Public Affairs</dc:creator>
  <cp:lastModifiedBy>Valentina Felix</cp:lastModifiedBy>
  <cp:revision>15</cp:revision>
  <dcterms:created xsi:type="dcterms:W3CDTF">2014-01-06T17:52:42Z</dcterms:created>
  <dcterms:modified xsi:type="dcterms:W3CDTF">2022-09-08T17:39:52Z</dcterms:modified>
</cp:coreProperties>
</file>