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2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2AB1-3DB5-470C-A687-EC109DFDAF87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A8464-FB31-42B0-B16A-AEC07AB12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2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A8464-FB31-42B0-B16A-AEC07AB12E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6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3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9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9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7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1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8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4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9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9D5AB-1A65-4C83-B62F-F6BE38BE9853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E407C-13BB-4E40-B8F3-B1F30424D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3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765" y="333955"/>
            <a:ext cx="10515600" cy="357808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Division of PA Undergraduate Advising Responsibilities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213" y="985963"/>
            <a:ext cx="5157787" cy="429661"/>
          </a:xfrm>
        </p:spPr>
        <p:txBody>
          <a:bodyPr>
            <a:no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CBPA Student Services Center, JB-134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582311"/>
            <a:ext cx="5157787" cy="46073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General questions &amp; information sessions.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Advising for all “undeclared” concentrations.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Student level perspective on course loads &amp; registration process.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Review academic “roadmap,” PAWS, course scheduling, &amp; course loads.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Guide course selections to General Education, concentration &amp; minor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Support for personal, financial, &amp; medical difficulties.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Referral to University services &amp; resources.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Information about scholarships, awards, fellowships, exchange programs, rules, regulations, degree details &amp; other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Limited course substitutions by professional advisors under bulletin &amp; departmental guidelines.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7575" y="985963"/>
            <a:ext cx="5770355" cy="42966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Departmental Assigned Faculty Advisor, as Needed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582311"/>
            <a:ext cx="5183188" cy="46073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General guidance in field of study &amp; mentoring students.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Support students in research, graduate school applications, &amp; career counseling.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Address unusual course substitution issues.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Explain design of academic program, including concentration, minor, &amp; desirability of PA as a career field.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Academic information about rules, regulations, &amp; degree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Provide guidance on electives.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647290"/>
            <a:ext cx="4114800" cy="21070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January 26, 2021</a:t>
            </a:r>
          </a:p>
        </p:txBody>
      </p:sp>
    </p:spTree>
    <p:extLst>
      <p:ext uri="{BB962C8B-B14F-4D97-AF65-F5344CB8AC3E}">
        <p14:creationId xmlns:p14="http://schemas.microsoft.com/office/powerpoint/2010/main" val="348363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189</Words>
  <Application>Microsoft Macintosh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Division of PA Undergraduate Advising Responsibilities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Biany Huerta Ramirez</cp:lastModifiedBy>
  <cp:revision>12</cp:revision>
  <cp:lastPrinted>2016-01-06T17:49:56Z</cp:lastPrinted>
  <dcterms:created xsi:type="dcterms:W3CDTF">2016-01-01T00:26:52Z</dcterms:created>
  <dcterms:modified xsi:type="dcterms:W3CDTF">2021-02-04T00:31:27Z</dcterms:modified>
</cp:coreProperties>
</file>