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handoutMasterIdLst>
    <p:handoutMasterId r:id="rId12"/>
  </p:handoutMasterIdLst>
  <p:sldIdLst>
    <p:sldId id="390" r:id="rId2"/>
    <p:sldId id="402" r:id="rId3"/>
    <p:sldId id="396" r:id="rId4"/>
    <p:sldId id="397" r:id="rId5"/>
    <p:sldId id="282" r:id="rId6"/>
    <p:sldId id="398" r:id="rId7"/>
    <p:sldId id="399" r:id="rId8"/>
    <p:sldId id="400" r:id="rId9"/>
    <p:sldId id="401" r:id="rId10"/>
  </p:sldIdLst>
  <p:sldSz cx="9144000" cy="6858000" type="screen4x3"/>
  <p:notesSz cx="7010400" cy="9296400"/>
  <p:defaultTextStyle>
    <a:defPPr>
      <a:defRPr lang="en-US"/>
    </a:defPPr>
    <a:lvl1pPr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1pPr>
    <a:lvl2pPr marL="4572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2pPr>
    <a:lvl3pPr marL="9144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3pPr>
    <a:lvl4pPr marL="13716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4pPr>
    <a:lvl5pPr marL="18288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5pPr>
    <a:lvl6pPr marL="2286000" algn="l" defTabSz="457200" rtl="0" eaLnBrk="1" latinLnBrk="0" hangingPunct="1">
      <a:defRPr sz="1200" kern="1200">
        <a:solidFill>
          <a:schemeClr val="bg1"/>
        </a:solidFill>
        <a:latin typeface="Arial" charset="0"/>
        <a:ea typeface="ＭＳ Ｐゴシック" charset="-128"/>
        <a:cs typeface="ＭＳ Ｐゴシック" charset="-128"/>
      </a:defRPr>
    </a:lvl6pPr>
    <a:lvl7pPr marL="2743200" algn="l" defTabSz="457200" rtl="0" eaLnBrk="1" latinLnBrk="0" hangingPunct="1">
      <a:defRPr sz="1200" kern="1200">
        <a:solidFill>
          <a:schemeClr val="bg1"/>
        </a:solidFill>
        <a:latin typeface="Arial" charset="0"/>
        <a:ea typeface="ＭＳ Ｐゴシック" charset="-128"/>
        <a:cs typeface="ＭＳ Ｐゴシック" charset="-128"/>
      </a:defRPr>
    </a:lvl7pPr>
    <a:lvl8pPr marL="3200400" algn="l" defTabSz="457200" rtl="0" eaLnBrk="1" latinLnBrk="0" hangingPunct="1">
      <a:defRPr sz="1200" kern="1200">
        <a:solidFill>
          <a:schemeClr val="bg1"/>
        </a:solidFill>
        <a:latin typeface="Arial" charset="0"/>
        <a:ea typeface="ＭＳ Ｐゴシック" charset="-128"/>
        <a:cs typeface="ＭＳ Ｐゴシック" charset="-128"/>
      </a:defRPr>
    </a:lvl8pPr>
    <a:lvl9pPr marL="3657600" algn="l" defTabSz="457200" rtl="0" eaLnBrk="1" latinLnBrk="0" hangingPunct="1">
      <a:defRPr sz="1200" kern="1200">
        <a:solidFill>
          <a:schemeClr val="bg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1488">
          <p15:clr>
            <a:srgbClr val="A4A3A4"/>
          </p15:clr>
        </p15:guide>
        <p15:guide id="2" pos="2880">
          <p15:clr>
            <a:srgbClr val="A4A3A4"/>
          </p15:clr>
        </p15:guide>
        <p15:guide id="3" pos="432">
          <p15:clr>
            <a:srgbClr val="A4A3A4"/>
          </p15:clr>
        </p15:guide>
        <p15:guide id="4" pos="5280">
          <p15:clr>
            <a:srgbClr val="A4A3A4"/>
          </p15:clr>
        </p15:guide>
        <p15:guide id="5" pos="720">
          <p15:clr>
            <a:srgbClr val="A4A3A4"/>
          </p15:clr>
        </p15:guide>
        <p15:guide id="6" pos="98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D1D1D1"/>
    <a:srgbClr val="F4F4F4"/>
    <a:srgbClr val="F7092C"/>
    <a:srgbClr val="7BBE49"/>
    <a:srgbClr val="2A7E41"/>
    <a:srgbClr val="F2D362"/>
    <a:srgbClr val="2446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405" autoAdjust="0"/>
  </p:normalViewPr>
  <p:slideViewPr>
    <p:cSldViewPr showGuides="1">
      <p:cViewPr varScale="1">
        <p:scale>
          <a:sx n="114" d="100"/>
          <a:sy n="114" d="100"/>
        </p:scale>
        <p:origin x="1506" y="102"/>
      </p:cViewPr>
      <p:guideLst>
        <p:guide orient="horz" pos="1488"/>
        <p:guide pos="2880"/>
        <p:guide pos="432"/>
        <p:guide pos="5280"/>
        <p:guide pos="720"/>
        <p:guide pos="9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144" d="100"/>
          <a:sy n="144" d="100"/>
        </p:scale>
        <p:origin x="-387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4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3"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4"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000">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5"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000">
                <a:solidFill>
                  <a:schemeClr val="tx1"/>
                </a:solidFill>
                <a:latin typeface="Arial" charset="0"/>
                <a:ea typeface="ＭＳ Ｐゴシック" charset="-128"/>
                <a:cs typeface="ＭＳ Ｐゴシック" charset="-128"/>
              </a:defRPr>
            </a:lvl1pPr>
          </a:lstStyle>
          <a:p>
            <a:pPr>
              <a:defRPr/>
            </a:pPr>
            <a:fld id="{DEA8CCA5-0865-E648-80F1-6D199FD55835}" type="slidenum">
              <a:rPr lang="en-US"/>
              <a:pPr>
                <a:defRPr/>
              </a:pPr>
              <a:t>‹#›</a:t>
            </a:fld>
            <a:endParaRPr lang="en-US"/>
          </a:p>
        </p:txBody>
      </p:sp>
    </p:spTree>
    <p:extLst>
      <p:ext uri="{BB962C8B-B14F-4D97-AF65-F5344CB8AC3E}">
        <p14:creationId xmlns:p14="http://schemas.microsoft.com/office/powerpoint/2010/main" val="3853474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a:p>
        </p:txBody>
      </p:sp>
      <p:sp>
        <p:nvSpPr>
          <p:cNvPr id="11267"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a:p>
        </p:txBody>
      </p:sp>
      <p:sp>
        <p:nvSpPr>
          <p:cNvPr id="11271"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fld id="{756FA5F3-902D-2A46-A9CC-2BC535031338}" type="slidenum">
              <a:rPr lang="en-US"/>
              <a:pPr>
                <a:defRPr/>
              </a:pPr>
              <a:t>‹#›</a:t>
            </a:fld>
            <a:endParaRPr lang="en-US"/>
          </a:p>
        </p:txBody>
      </p:sp>
    </p:spTree>
    <p:extLst>
      <p:ext uri="{BB962C8B-B14F-4D97-AF65-F5344CB8AC3E}">
        <p14:creationId xmlns:p14="http://schemas.microsoft.com/office/powerpoint/2010/main" val="26834206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04D82-6D50-604F-88A9-A9F21C1D1310}" type="slidenum">
              <a:rPr lang="en-US" smtClean="0"/>
              <a:t>6</a:t>
            </a:fld>
            <a:endParaRPr lang="en-US"/>
          </a:p>
        </p:txBody>
      </p:sp>
    </p:spTree>
    <p:extLst>
      <p:ext uri="{BB962C8B-B14F-4D97-AF65-F5344CB8AC3E}">
        <p14:creationId xmlns:p14="http://schemas.microsoft.com/office/powerpoint/2010/main" val="342923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04D82-6D50-604F-88A9-A9F21C1D1310}" type="slidenum">
              <a:rPr lang="en-US" smtClean="0"/>
              <a:t>7</a:t>
            </a:fld>
            <a:endParaRPr lang="en-US"/>
          </a:p>
        </p:txBody>
      </p:sp>
    </p:spTree>
    <p:extLst>
      <p:ext uri="{BB962C8B-B14F-4D97-AF65-F5344CB8AC3E}">
        <p14:creationId xmlns:p14="http://schemas.microsoft.com/office/powerpoint/2010/main" val="2439933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04D82-6D50-604F-88A9-A9F21C1D1310}" type="slidenum">
              <a:rPr lang="en-US" smtClean="0"/>
              <a:t>8</a:t>
            </a:fld>
            <a:endParaRPr lang="en-US"/>
          </a:p>
        </p:txBody>
      </p:sp>
    </p:spTree>
    <p:extLst>
      <p:ext uri="{BB962C8B-B14F-4D97-AF65-F5344CB8AC3E}">
        <p14:creationId xmlns:p14="http://schemas.microsoft.com/office/powerpoint/2010/main" val="1756146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a:t>
            </a:r>
            <a:r>
              <a:rPr lang="en-US"/>
              <a:t>August, 2017 </a:t>
            </a:r>
            <a:r>
              <a:rPr lang="en-US" baseline="0"/>
              <a:t>CL</a:t>
            </a:r>
            <a:endParaRPr lang="en-US" dirty="0"/>
          </a:p>
        </p:txBody>
      </p:sp>
      <p:sp>
        <p:nvSpPr>
          <p:cNvPr id="4" name="Slide Number Placeholder 3"/>
          <p:cNvSpPr>
            <a:spLocks noGrp="1"/>
          </p:cNvSpPr>
          <p:nvPr>
            <p:ph type="sldNum" sz="quarter" idx="10"/>
          </p:nvPr>
        </p:nvSpPr>
        <p:spPr/>
        <p:txBody>
          <a:bodyPr/>
          <a:lstStyle/>
          <a:p>
            <a:fld id="{83304D82-6D50-604F-88A9-A9F21C1D1310}" type="slidenum">
              <a:rPr lang="en-US" smtClean="0"/>
              <a:t>9</a:t>
            </a:fld>
            <a:endParaRPr lang="en-US"/>
          </a:p>
        </p:txBody>
      </p:sp>
    </p:spTree>
    <p:extLst>
      <p:ext uri="{BB962C8B-B14F-4D97-AF65-F5344CB8AC3E}">
        <p14:creationId xmlns:p14="http://schemas.microsoft.com/office/powerpoint/2010/main" val="3493890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1">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lang="en-US" dirty="0"/>
              <a:t>Click to edit Master title style</a:t>
            </a:r>
          </a:p>
        </p:txBody>
      </p:sp>
      <p:sp>
        <p:nvSpPr>
          <p:cNvPr id="3" name="Text Placeholder 2"/>
          <p:cNvSpPr>
            <a:spLocks noGrp="1"/>
          </p:cNvSpPr>
          <p:nvPr>
            <p:ph type="body" idx="1"/>
          </p:nvPr>
        </p:nvSpPr>
        <p:spPr>
          <a:xfrm>
            <a:off x="722313" y="1547813"/>
            <a:ext cx="7772400" cy="1500187"/>
          </a:xfrm>
        </p:spPr>
        <p:txBody>
          <a:bodyPr anchor="b"/>
          <a:lstStyle>
            <a:lvl1pPr marL="0" indent="0">
              <a:buNone/>
              <a:defRPr sz="2000">
                <a:effectLst>
                  <a:outerShdw blurRad="50800" dist="38100" dir="2700000" algn="tl" rotWithShape="0">
                    <a:srgbClr val="000000">
                      <a:alpha val="43000"/>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32357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36242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76900" cy="36242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722313" y="30480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lang="en-US" dirty="0"/>
              <a:t>Click to edit Master title style</a:t>
            </a:r>
          </a:p>
        </p:txBody>
      </p:sp>
      <p:sp>
        <p:nvSpPr>
          <p:cNvPr id="5" name="Text Placeholder 2"/>
          <p:cNvSpPr>
            <a:spLocks noGrp="1"/>
          </p:cNvSpPr>
          <p:nvPr>
            <p:ph type="body" idx="1"/>
          </p:nvPr>
        </p:nvSpPr>
        <p:spPr>
          <a:xfrm>
            <a:off x="722313" y="1547813"/>
            <a:ext cx="7772400" cy="1500187"/>
          </a:xfrm>
        </p:spPr>
        <p:txBody>
          <a:bodyPr anchor="b"/>
          <a:lstStyle>
            <a:lvl1pPr marL="0" indent="0">
              <a:buNone/>
              <a:defRPr sz="2000">
                <a:effectLst>
                  <a:outerShdw blurRad="50800" dist="38100" dir="2700000" algn="tl" rotWithShape="0">
                    <a:srgbClr val="000000">
                      <a:alpha val="43000"/>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16_867-Generic_PowerPoint_Layout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48475"/>
          </a:xfrm>
          <a:prstGeom prst="rect">
            <a:avLst/>
          </a:prstGeom>
        </p:spPr>
      </p:pic>
      <p:sp>
        <p:nvSpPr>
          <p:cNvPr id="2" name="Title 1"/>
          <p:cNvSpPr>
            <a:spLocks noGrp="1"/>
          </p:cNvSpPr>
          <p:nvPr>
            <p:ph type="title"/>
          </p:nvPr>
        </p:nvSpPr>
        <p:spPr>
          <a:xfrm>
            <a:off x="685800" y="304800"/>
            <a:ext cx="5029200" cy="1143000"/>
          </a:xfrm>
        </p:spPr>
        <p:txBody>
          <a:bodyPr/>
          <a:lstStyle/>
          <a:p>
            <a:r>
              <a:rPr lang="en-US" dirty="0"/>
              <a:t>Click to edit Master title style</a:t>
            </a:r>
          </a:p>
        </p:txBody>
      </p:sp>
      <p:sp>
        <p:nvSpPr>
          <p:cNvPr id="18" name="Text Placeholder 17"/>
          <p:cNvSpPr>
            <a:spLocks noGrp="1"/>
          </p:cNvSpPr>
          <p:nvPr>
            <p:ph type="body" sz="quarter" idx="10"/>
          </p:nvPr>
        </p:nvSpPr>
        <p:spPr>
          <a:xfrm>
            <a:off x="685800" y="1676400"/>
            <a:ext cx="5029200" cy="4191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p:cNvSpPr>
            <a:spLocks noGrp="1"/>
          </p:cNvSpPr>
          <p:nvPr>
            <p:ph type="pic" idx="11"/>
          </p:nvPr>
        </p:nvSpPr>
        <p:spPr>
          <a:xfrm rot="21345362">
            <a:off x="6281435" y="2226971"/>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21" name="Picture Placeholder 2"/>
          <p:cNvSpPr>
            <a:spLocks noGrp="1"/>
          </p:cNvSpPr>
          <p:nvPr>
            <p:ph type="pic" idx="12"/>
          </p:nvPr>
        </p:nvSpPr>
        <p:spPr>
          <a:xfrm rot="297885">
            <a:off x="6229621" y="4223517"/>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9" name="Picture Placeholder 2"/>
          <p:cNvSpPr>
            <a:spLocks noGrp="1"/>
          </p:cNvSpPr>
          <p:nvPr>
            <p:ph type="pic" idx="1"/>
          </p:nvPr>
        </p:nvSpPr>
        <p:spPr>
          <a:xfrm rot="207395">
            <a:off x="6146021" y="381230"/>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16_867-Generic_PowerPoint_Layout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48475"/>
          </a:xfrm>
          <a:prstGeom prst="rect">
            <a:avLst/>
          </a:prstGeom>
        </p:spPr>
      </p:pic>
      <p:sp>
        <p:nvSpPr>
          <p:cNvPr id="2" name="Title 1"/>
          <p:cNvSpPr>
            <a:spLocks noGrp="1"/>
          </p:cNvSpPr>
          <p:nvPr>
            <p:ph type="title"/>
          </p:nvPr>
        </p:nvSpPr>
        <p:spPr>
          <a:xfrm>
            <a:off x="685800" y="304800"/>
            <a:ext cx="5029200" cy="1143000"/>
          </a:xfrm>
        </p:spPr>
        <p:txBody>
          <a:bodyPr/>
          <a:lstStyle>
            <a:lvl1pPr>
              <a:defRPr>
                <a:solidFill>
                  <a:schemeClr val="bg1"/>
                </a:solidFill>
              </a:defRPr>
            </a:lvl1pPr>
          </a:lstStyle>
          <a:p>
            <a:r>
              <a:rPr lang="en-US" dirty="0"/>
              <a:t>Click to edit Master title style</a:t>
            </a:r>
          </a:p>
        </p:txBody>
      </p:sp>
      <p:sp>
        <p:nvSpPr>
          <p:cNvPr id="18" name="Text Placeholder 17"/>
          <p:cNvSpPr>
            <a:spLocks noGrp="1"/>
          </p:cNvSpPr>
          <p:nvPr>
            <p:ph type="body" sz="quarter" idx="10"/>
          </p:nvPr>
        </p:nvSpPr>
        <p:spPr>
          <a:xfrm>
            <a:off x="685800" y="1676400"/>
            <a:ext cx="5029200" cy="4191000"/>
          </a:xfrm>
        </p:spPr>
        <p:txBody>
          <a:bodyPr/>
          <a:lstStyle>
            <a:lvl1pPr>
              <a:buClr>
                <a:schemeClr val="bg1"/>
              </a:buCl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p:cNvSpPr>
            <a:spLocks noGrp="1"/>
          </p:cNvSpPr>
          <p:nvPr>
            <p:ph type="pic" idx="11"/>
          </p:nvPr>
        </p:nvSpPr>
        <p:spPr>
          <a:xfrm rot="21345362">
            <a:off x="6281434" y="2226970"/>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21" name="Picture Placeholder 2"/>
          <p:cNvSpPr>
            <a:spLocks noGrp="1"/>
          </p:cNvSpPr>
          <p:nvPr>
            <p:ph type="pic" idx="12"/>
          </p:nvPr>
        </p:nvSpPr>
        <p:spPr>
          <a:xfrm rot="297885">
            <a:off x="6229620" y="4223516"/>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9" name="Picture Placeholder 2"/>
          <p:cNvSpPr>
            <a:spLocks noGrp="1"/>
          </p:cNvSpPr>
          <p:nvPr>
            <p:ph type="pic" idx="1"/>
          </p:nvPr>
        </p:nvSpPr>
        <p:spPr>
          <a:xfrm rot="207395">
            <a:off x="6146019" y="381231"/>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76400"/>
            <a:ext cx="3810000" cy="2100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2100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685800" y="1676400"/>
            <a:ext cx="7772400" cy="2100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descr="16_867-Generic_PowerPoint_BLUEfoote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0" y="6015037"/>
            <a:ext cx="9144000" cy="842963"/>
          </a:xfrm>
          <a:prstGeom prst="rect">
            <a:avLst/>
          </a:prstGeom>
        </p:spPr>
      </p:pic>
    </p:spTree>
  </p:cSld>
  <p:clrMap bg1="lt1" tx1="dk1" bg2="lt2" tx2="dk2" accent1="accent1" accent2="accent2" accent3="accent3" accent4="accent4" accent5="accent5" accent6="accent6" hlink="hlink" folHlink="folHlink"/>
  <p:sldLayoutIdLst>
    <p:sldLayoutId id="2147483773" r:id="rId1"/>
    <p:sldLayoutId id="2147483759" r:id="rId2"/>
    <p:sldLayoutId id="2147483761" r:id="rId3"/>
    <p:sldLayoutId id="2147483770" r:id="rId4"/>
    <p:sldLayoutId id="2147483772" r:id="rId5"/>
    <p:sldLayoutId id="2147483760"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Lst>
  <p:hf sldNum="0" hdr="0" ftr="0"/>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5pPr>
      <a:lvl6pPr marL="4572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6pPr>
      <a:lvl7pPr marL="9144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7pPr>
      <a:lvl8pPr marL="13716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8pPr>
      <a:lvl9pPr marL="18288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9pPr>
    </p:titleStyle>
    <p:bodyStyle>
      <a:lvl1pPr marL="342900" indent="-342900" algn="l" rtl="0" eaLnBrk="0" fontAlgn="base" hangingPunct="0">
        <a:lnSpc>
          <a:spcPct val="140000"/>
        </a:lnSpc>
        <a:spcBef>
          <a:spcPct val="20000"/>
        </a:spcBef>
        <a:spcAft>
          <a:spcPct val="0"/>
        </a:spcAft>
        <a:buClr>
          <a:schemeClr val="accent1"/>
        </a:buClr>
        <a:buSzPct val="90000"/>
        <a:buFont typeface="Webdings" charset="2"/>
        <a:buChar char="&lt;"/>
        <a:defRPr sz="2400">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har char="–"/>
        <a:defRPr sz="2000">
          <a:solidFill>
            <a:schemeClr val="tx1"/>
          </a:solidFill>
          <a:latin typeface="+mn-lt"/>
          <a:ea typeface="+mn-ea"/>
        </a:defRPr>
      </a:lvl2pPr>
      <a:lvl3pPr marL="1143000" indent="-228600" algn="l" rtl="0" eaLnBrk="0" fontAlgn="base" hangingPunct="0">
        <a:lnSpc>
          <a:spcPct val="120000"/>
        </a:lnSpc>
        <a:spcBef>
          <a:spcPct val="20000"/>
        </a:spcBef>
        <a:spcAft>
          <a:spcPct val="0"/>
        </a:spcAft>
        <a:buChar char="•"/>
        <a:defRPr>
          <a:solidFill>
            <a:schemeClr val="tx1"/>
          </a:solidFill>
          <a:latin typeface="+mn-lt"/>
          <a:ea typeface="+mn-ea"/>
        </a:defRPr>
      </a:lvl3pPr>
      <a:lvl4pPr marL="1600200" indent="-228600" algn="l" rtl="0" eaLnBrk="0" fontAlgn="base" hangingPunct="0">
        <a:lnSpc>
          <a:spcPct val="120000"/>
        </a:lnSpc>
        <a:spcBef>
          <a:spcPct val="20000"/>
        </a:spcBef>
        <a:spcAft>
          <a:spcPct val="0"/>
        </a:spcAft>
        <a:buChar char="–"/>
        <a:defRPr sz="1600">
          <a:solidFill>
            <a:schemeClr val="tx1"/>
          </a:solidFill>
          <a:latin typeface="+mn-lt"/>
          <a:ea typeface="+mn-ea"/>
        </a:defRPr>
      </a:lvl4pPr>
      <a:lvl5pPr marL="2057400" indent="-228600" algn="l" rtl="0" eaLnBrk="0" fontAlgn="base" hangingPunct="0">
        <a:lnSpc>
          <a:spcPct val="120000"/>
        </a:lnSpc>
        <a:spcBef>
          <a:spcPct val="20000"/>
        </a:spcBef>
        <a:spcAft>
          <a:spcPct val="0"/>
        </a:spcAft>
        <a:buChar char="»"/>
        <a:defRPr sz="1600">
          <a:solidFill>
            <a:schemeClr val="tx1"/>
          </a:solidFill>
          <a:latin typeface="+mn-lt"/>
          <a:ea typeface="+mn-ea"/>
        </a:defRPr>
      </a:lvl5pPr>
      <a:lvl6pPr marL="2514600" indent="-228600" algn="l" rtl="0" fontAlgn="base">
        <a:lnSpc>
          <a:spcPct val="120000"/>
        </a:lnSpc>
        <a:spcBef>
          <a:spcPct val="20000"/>
        </a:spcBef>
        <a:spcAft>
          <a:spcPct val="0"/>
        </a:spcAft>
        <a:buChar char="»"/>
        <a:defRPr sz="1600">
          <a:solidFill>
            <a:schemeClr val="tx1"/>
          </a:solidFill>
          <a:latin typeface="+mn-lt"/>
          <a:ea typeface="+mn-ea"/>
        </a:defRPr>
      </a:lvl6pPr>
      <a:lvl7pPr marL="2971800" indent="-228600" algn="l" rtl="0" fontAlgn="base">
        <a:lnSpc>
          <a:spcPct val="120000"/>
        </a:lnSpc>
        <a:spcBef>
          <a:spcPct val="20000"/>
        </a:spcBef>
        <a:spcAft>
          <a:spcPct val="0"/>
        </a:spcAft>
        <a:buChar char="»"/>
        <a:defRPr sz="1600">
          <a:solidFill>
            <a:schemeClr val="tx1"/>
          </a:solidFill>
          <a:latin typeface="+mn-lt"/>
          <a:ea typeface="+mn-ea"/>
        </a:defRPr>
      </a:lvl7pPr>
      <a:lvl8pPr marL="3429000" indent="-228600" algn="l" rtl="0" fontAlgn="base">
        <a:lnSpc>
          <a:spcPct val="120000"/>
        </a:lnSpc>
        <a:spcBef>
          <a:spcPct val="20000"/>
        </a:spcBef>
        <a:spcAft>
          <a:spcPct val="0"/>
        </a:spcAft>
        <a:buChar char="»"/>
        <a:defRPr sz="1600">
          <a:solidFill>
            <a:schemeClr val="tx1"/>
          </a:solidFill>
          <a:latin typeface="+mn-lt"/>
          <a:ea typeface="+mn-ea"/>
        </a:defRPr>
      </a:lvl8pPr>
      <a:lvl9pPr marL="3886200" indent="-228600" algn="l" rtl="0" fontAlgn="base">
        <a:lnSpc>
          <a:spcPct val="120000"/>
        </a:lnSpc>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19200"/>
            <a:ext cx="8839200" cy="2209800"/>
          </a:xfrm>
        </p:spPr>
        <p:txBody>
          <a:bodyPr/>
          <a:lstStyle/>
          <a:p>
            <a:r>
              <a:rPr lang="en-US" sz="4000" dirty="0"/>
              <a:t>Overtime work Hours meal allowance reimbursement expense report</a:t>
            </a:r>
            <a:endParaRPr lang="en-US" sz="2800" b="0" i="1" dirty="0">
              <a:effectLst/>
              <a:latin typeface="+mn-lt"/>
            </a:endParaRPr>
          </a:p>
        </p:txBody>
      </p:sp>
    </p:spTree>
    <p:extLst>
      <p:ext uri="{BB962C8B-B14F-4D97-AF65-F5344CB8AC3E}">
        <p14:creationId xmlns:p14="http://schemas.microsoft.com/office/powerpoint/2010/main" val="214577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14ED5E7-5A8B-4058-8C4F-CC1E6EE5B4DA}"/>
              </a:ext>
            </a:extLst>
          </p:cNvPr>
          <p:cNvSpPr>
            <a:spLocks noGrp="1"/>
          </p:cNvSpPr>
          <p:nvPr>
            <p:ph type="title"/>
          </p:nvPr>
        </p:nvSpPr>
        <p:spPr>
          <a:xfrm>
            <a:off x="152400" y="152401"/>
            <a:ext cx="8839200" cy="1066799"/>
          </a:xfrm>
        </p:spPr>
        <p:style>
          <a:lnRef idx="2">
            <a:schemeClr val="accent2"/>
          </a:lnRef>
          <a:fillRef idx="1">
            <a:schemeClr val="lt1"/>
          </a:fillRef>
          <a:effectRef idx="0">
            <a:schemeClr val="accent2"/>
          </a:effectRef>
          <a:fontRef idx="minor">
            <a:schemeClr val="dk1"/>
          </a:fontRef>
        </p:style>
        <p:txBody>
          <a:bodyPr>
            <a:normAutofit fontScale="90000"/>
          </a:bodyPr>
          <a:lstStyle/>
          <a:p>
            <a:pPr marL="0" indent="0" algn="l">
              <a:buNone/>
            </a:pPr>
            <a:br>
              <a:rPr lang="en-US" sz="18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On the single sign on page, type in your mycoyote ID and password, hit  enter and then either choose </a:t>
            </a:r>
            <a:r>
              <a:rPr lang="en-US" sz="1800" u="sng" dirty="0">
                <a:solidFill>
                  <a:schemeClr val="tx1"/>
                </a:solidFill>
                <a:effectLst>
                  <a:outerShdw blurRad="38100" dist="38100" dir="2700000" algn="tl">
                    <a:srgbClr val="000000">
                      <a:alpha val="43137"/>
                    </a:srgbClr>
                  </a:outerShdw>
                </a:effectLst>
              </a:rPr>
              <a:t>My Employment </a:t>
            </a:r>
            <a:r>
              <a:rPr lang="en-US" sz="1800" dirty="0">
                <a:solidFill>
                  <a:schemeClr val="tx1"/>
                </a:solidFill>
                <a:effectLst>
                  <a:outerShdw blurRad="38100" dist="38100" dir="2700000" algn="tl">
                    <a:srgbClr val="000000">
                      <a:alpha val="43137"/>
                    </a:srgbClr>
                  </a:outerShdw>
                </a:effectLst>
              </a:rPr>
              <a:t>or, </a:t>
            </a:r>
            <a:r>
              <a:rPr lang="en-US" sz="1800" u="sng" dirty="0">
                <a:solidFill>
                  <a:schemeClr val="tx1"/>
                </a:solidFill>
                <a:effectLst>
                  <a:outerShdw blurRad="38100" dist="38100" dir="2700000" algn="tl">
                    <a:srgbClr val="000000">
                      <a:alpha val="43137"/>
                    </a:srgbClr>
                  </a:outerShdw>
                </a:effectLst>
              </a:rPr>
              <a:t>Administrative Systems</a:t>
            </a:r>
            <a:r>
              <a:rPr lang="en-US" sz="1800" dirty="0">
                <a:solidFill>
                  <a:schemeClr val="tx1"/>
                </a:solidFill>
                <a:effectLst>
                  <a:outerShdw blurRad="38100" dist="38100" dir="2700000" algn="tl">
                    <a:srgbClr val="000000">
                      <a:alpha val="43137"/>
                    </a:srgbClr>
                  </a:outerShdw>
                </a:effectLst>
              </a:rPr>
              <a:t> and click  on the Travel and Corporate card Icon  as shown below:</a:t>
            </a:r>
          </a:p>
          <a:p>
            <a:pPr marL="0" indent="0">
              <a:buNone/>
            </a:pPr>
            <a:endParaRPr lang="en-US" sz="1800" dirty="0"/>
          </a:p>
          <a:p>
            <a:pPr marL="0" indent="0">
              <a:buNone/>
            </a:pPr>
            <a:endParaRPr lang="en-US" sz="1800" dirty="0"/>
          </a:p>
        </p:txBody>
      </p:sp>
      <p:pic>
        <p:nvPicPr>
          <p:cNvPr id="3" name="Picture 2">
            <a:extLst>
              <a:ext uri="{FF2B5EF4-FFF2-40B4-BE49-F238E27FC236}">
                <a16:creationId xmlns:a16="http://schemas.microsoft.com/office/drawing/2014/main" id="{6FFC35CB-0EB4-D259-4217-DBCA21705132}"/>
              </a:ext>
            </a:extLst>
          </p:cNvPr>
          <p:cNvPicPr>
            <a:picLocks noChangeAspect="1"/>
          </p:cNvPicPr>
          <p:nvPr/>
        </p:nvPicPr>
        <p:blipFill>
          <a:blip r:embed="rId2"/>
          <a:stretch>
            <a:fillRect/>
          </a:stretch>
        </p:blipFill>
        <p:spPr>
          <a:xfrm>
            <a:off x="5562600" y="3962401"/>
            <a:ext cx="1371600" cy="1219200"/>
          </a:xfrm>
          <a:prstGeom prst="rect">
            <a:avLst/>
          </a:prstGeom>
        </p:spPr>
      </p:pic>
      <p:sp>
        <p:nvSpPr>
          <p:cNvPr id="7" name="Content Placeholder 6">
            <a:extLst>
              <a:ext uri="{FF2B5EF4-FFF2-40B4-BE49-F238E27FC236}">
                <a16:creationId xmlns:a16="http://schemas.microsoft.com/office/drawing/2014/main" id="{96C36839-0732-88E3-19B9-34A23D361638}"/>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AAE3D784-454C-E394-9772-F05773F548B4}"/>
              </a:ext>
            </a:extLst>
          </p:cNvPr>
          <p:cNvPicPr>
            <a:picLocks noChangeAspect="1"/>
          </p:cNvPicPr>
          <p:nvPr/>
        </p:nvPicPr>
        <p:blipFill>
          <a:blip r:embed="rId3"/>
          <a:stretch>
            <a:fillRect/>
          </a:stretch>
        </p:blipFill>
        <p:spPr>
          <a:xfrm>
            <a:off x="152400" y="1295400"/>
            <a:ext cx="8839200" cy="4559911"/>
          </a:xfrm>
          <a:prstGeom prst="rect">
            <a:avLst/>
          </a:prstGeom>
        </p:spPr>
      </p:pic>
    </p:spTree>
    <p:extLst>
      <p:ext uri="{BB962C8B-B14F-4D97-AF65-F5344CB8AC3E}">
        <p14:creationId xmlns:p14="http://schemas.microsoft.com/office/powerpoint/2010/main" val="1499382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B198C-7333-4D00-A66F-E7E5590A2D76}"/>
              </a:ext>
            </a:extLst>
          </p:cNvPr>
          <p:cNvSpPr>
            <a:spLocks noGrp="1"/>
          </p:cNvSpPr>
          <p:nvPr>
            <p:ph type="ctrTitle"/>
          </p:nvPr>
        </p:nvSpPr>
        <p:spPr>
          <a:xfrm>
            <a:off x="685800" y="381001"/>
            <a:ext cx="7772400" cy="1600199"/>
          </a:xfrm>
        </p:spPr>
        <p:txBody>
          <a:bodyPr/>
          <a:lstStyle/>
          <a:p>
            <a:endParaRPr lang="en-US" dirty="0"/>
          </a:p>
        </p:txBody>
      </p:sp>
      <p:sp>
        <p:nvSpPr>
          <p:cNvPr id="3" name="Subtitle 2">
            <a:extLst>
              <a:ext uri="{FF2B5EF4-FFF2-40B4-BE49-F238E27FC236}">
                <a16:creationId xmlns:a16="http://schemas.microsoft.com/office/drawing/2014/main" id="{15DA0DFA-EBB2-4144-A4CE-EC06BB6D3681}"/>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7172E755-DBE2-4E33-951F-E093D919A1F5}"/>
              </a:ext>
            </a:extLst>
          </p:cNvPr>
          <p:cNvPicPr>
            <a:picLocks noChangeAspect="1"/>
          </p:cNvPicPr>
          <p:nvPr/>
        </p:nvPicPr>
        <p:blipFill>
          <a:blip r:embed="rId2"/>
          <a:stretch>
            <a:fillRect/>
          </a:stretch>
        </p:blipFill>
        <p:spPr>
          <a:xfrm>
            <a:off x="152400" y="152400"/>
            <a:ext cx="8839200" cy="5715000"/>
          </a:xfrm>
          <a:prstGeom prst="rect">
            <a:avLst/>
          </a:prstGeom>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2241427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BC818-1EED-4E7E-92E1-C032FEE36FDC}"/>
              </a:ext>
            </a:extLst>
          </p:cNvPr>
          <p:cNvSpPr>
            <a:spLocks noGrp="1"/>
          </p:cNvSpPr>
          <p:nvPr>
            <p:ph type="ctrTitle"/>
          </p:nvPr>
        </p:nvSpPr>
        <p:spPr>
          <a:xfrm>
            <a:off x="685800" y="381001"/>
            <a:ext cx="7772400" cy="1066799"/>
          </a:xfrm>
        </p:spPr>
        <p:txBody>
          <a:bodyPr/>
          <a:lstStyle/>
          <a:p>
            <a:endParaRPr lang="en-US" dirty="0"/>
          </a:p>
        </p:txBody>
      </p:sp>
      <p:sp>
        <p:nvSpPr>
          <p:cNvPr id="3" name="Subtitle 2">
            <a:extLst>
              <a:ext uri="{FF2B5EF4-FFF2-40B4-BE49-F238E27FC236}">
                <a16:creationId xmlns:a16="http://schemas.microsoft.com/office/drawing/2014/main" id="{84F971BC-26E1-4A93-A316-3AAB2908EF04}"/>
              </a:ext>
            </a:extLst>
          </p:cNvPr>
          <p:cNvSpPr>
            <a:spLocks noGrp="1"/>
          </p:cNvSpPr>
          <p:nvPr>
            <p:ph type="subTitle" idx="1"/>
          </p:nvPr>
        </p:nvSpPr>
        <p:spPr>
          <a:xfrm>
            <a:off x="152400" y="1676400"/>
            <a:ext cx="8763000" cy="4267200"/>
          </a:xfrm>
        </p:spPr>
        <p:txBody>
          <a:bodyPr/>
          <a:lstStyle/>
          <a:p>
            <a:endParaRPr lang="en-US" dirty="0"/>
          </a:p>
        </p:txBody>
      </p:sp>
      <p:pic>
        <p:nvPicPr>
          <p:cNvPr id="4" name="Picture 2">
            <a:extLst>
              <a:ext uri="{FF2B5EF4-FFF2-40B4-BE49-F238E27FC236}">
                <a16:creationId xmlns:a16="http://schemas.microsoft.com/office/drawing/2014/main" id="{1DDFD39D-6F57-47D2-AFF4-7D72A8D0EC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152400"/>
            <a:ext cx="8839201"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53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73E88-8408-4141-A4EE-2A678A35A2B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7B40FFF-DA54-4C30-9ED0-8418A5450B42}"/>
              </a:ext>
            </a:extLst>
          </p:cNvPr>
          <p:cNvSpPr>
            <a:spLocks noGrp="1"/>
          </p:cNvSpPr>
          <p:nvPr>
            <p:ph idx="1"/>
          </p:nvPr>
        </p:nvSpPr>
        <p:spPr/>
        <p:txBody>
          <a:bodyPr/>
          <a:lstStyle/>
          <a:p>
            <a:endParaRPr lang="en-US"/>
          </a:p>
        </p:txBody>
      </p:sp>
      <p:pic>
        <p:nvPicPr>
          <p:cNvPr id="2050" name="Picture 2">
            <a:extLst>
              <a:ext uri="{FF2B5EF4-FFF2-40B4-BE49-F238E27FC236}">
                <a16:creationId xmlns:a16="http://schemas.microsoft.com/office/drawing/2014/main" id="{1309CE6B-1AC9-4658-88EA-C56E72D435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89916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556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F6C67-ADEF-48CD-B42D-F9AF8A3736C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A141D09-2E97-4519-BF64-AEB2ABB67970}"/>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6D2A4CDB-64C5-4DCE-B432-FFC741503F5F}"/>
              </a:ext>
            </a:extLst>
          </p:cNvPr>
          <p:cNvPicPr>
            <a:picLocks noChangeAspect="1"/>
          </p:cNvPicPr>
          <p:nvPr/>
        </p:nvPicPr>
        <p:blipFill>
          <a:blip r:embed="rId3"/>
          <a:stretch>
            <a:fillRect/>
          </a:stretch>
        </p:blipFill>
        <p:spPr>
          <a:xfrm>
            <a:off x="76200" y="76200"/>
            <a:ext cx="8991600" cy="5867400"/>
          </a:xfrm>
          <a:prstGeom prst="rect">
            <a:avLst/>
          </a:prstGeom>
        </p:spPr>
      </p:pic>
    </p:spTree>
    <p:extLst>
      <p:ext uri="{BB962C8B-B14F-4D97-AF65-F5344CB8AC3E}">
        <p14:creationId xmlns:p14="http://schemas.microsoft.com/office/powerpoint/2010/main" val="4126785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36" y="76201"/>
            <a:ext cx="8950036" cy="838200"/>
          </a:xfrm>
          <a:ln/>
        </p:spPr>
        <p:style>
          <a:lnRef idx="2">
            <a:schemeClr val="accent2"/>
          </a:lnRef>
          <a:fillRef idx="1">
            <a:schemeClr val="lt1"/>
          </a:fillRef>
          <a:effectRef idx="0">
            <a:schemeClr val="accent2"/>
          </a:effectRef>
          <a:fontRef idx="minor">
            <a:schemeClr val="dk1"/>
          </a:fontRef>
        </p:style>
        <p:txBody>
          <a:bodyPr>
            <a:normAutofit/>
          </a:bodyPr>
          <a:lstStyle/>
          <a:p>
            <a:pPr algn="l"/>
            <a:r>
              <a:rPr lang="en-US" sz="2000" b="1" dirty="0">
                <a:effectLst>
                  <a:outerShdw blurRad="38100" dist="38100" dir="2700000" algn="tl">
                    <a:srgbClr val="000000">
                      <a:alpha val="43137"/>
                    </a:srgbClr>
                  </a:outerShdw>
                </a:effectLst>
                <a:latin typeface="+mn-lt"/>
              </a:rPr>
              <a:t>When all expenses have been entered and all the red alerts are cleared, you are now ready to submit the report! </a:t>
            </a:r>
            <a:endParaRPr lang="en-US" sz="2000" b="1" dirty="0">
              <a:latin typeface="+mn-lt"/>
            </a:endParaRPr>
          </a:p>
        </p:txBody>
      </p:sp>
      <p:sp>
        <p:nvSpPr>
          <p:cNvPr id="6" name="Down Arrow 5"/>
          <p:cNvSpPr/>
          <p:nvPr/>
        </p:nvSpPr>
        <p:spPr>
          <a:xfrm>
            <a:off x="3595998" y="4658237"/>
            <a:ext cx="484632" cy="978408"/>
          </a:xfrm>
          <a:prstGeom prst="downArrow">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641023" y="4378000"/>
            <a:ext cx="2422688" cy="938719"/>
          </a:xfrm>
          <a:prstGeom prst="rect">
            <a:avLst/>
          </a:prstGeom>
          <a:solidFill>
            <a:schemeClr val="accent6">
              <a:lumMod val="40000"/>
              <a:lumOff val="60000"/>
            </a:schemeClr>
          </a:solidFill>
          <a:ln>
            <a:solidFill>
              <a:srgbClr val="FF0000"/>
            </a:solidFill>
          </a:ln>
        </p:spPr>
        <p:txBody>
          <a:bodyPr wrap="square" rtlCol="0">
            <a:spAutoFit/>
          </a:bodyPr>
          <a:lstStyle/>
          <a:p>
            <a:r>
              <a:rPr lang="en-US" sz="1100" dirty="0"/>
              <a:t>The amounts entered in segments for airfare, domestic hotel and rental car will appear here as estimated expenses in addition to the ones entered from the expenses tab.</a:t>
            </a:r>
          </a:p>
        </p:txBody>
      </p:sp>
      <p:cxnSp>
        <p:nvCxnSpPr>
          <p:cNvPr id="8" name="Straight Arrow Connector 7"/>
          <p:cNvCxnSpPr/>
          <p:nvPr/>
        </p:nvCxnSpPr>
        <p:spPr>
          <a:xfrm>
            <a:off x="1696825" y="3751868"/>
            <a:ext cx="9427" cy="588425"/>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9" name="Content Placeholder 8">
            <a:extLst>
              <a:ext uri="{FF2B5EF4-FFF2-40B4-BE49-F238E27FC236}">
                <a16:creationId xmlns:a16="http://schemas.microsoft.com/office/drawing/2014/main" id="{098DFD74-9D0A-40F9-A211-ABCE8299C095}"/>
              </a:ext>
            </a:extLst>
          </p:cNvPr>
          <p:cNvSpPr>
            <a:spLocks noGrp="1"/>
          </p:cNvSpPr>
          <p:nvPr>
            <p:ph idx="1"/>
          </p:nvPr>
        </p:nvSpPr>
        <p:spPr/>
        <p:txBody>
          <a:bodyPr/>
          <a:lstStyle/>
          <a:p>
            <a:endParaRPr lang="en-US" dirty="0"/>
          </a:p>
        </p:txBody>
      </p:sp>
      <p:pic>
        <p:nvPicPr>
          <p:cNvPr id="7" name="Picture 6">
            <a:extLst>
              <a:ext uri="{FF2B5EF4-FFF2-40B4-BE49-F238E27FC236}">
                <a16:creationId xmlns:a16="http://schemas.microsoft.com/office/drawing/2014/main" id="{71D42AAF-FE5E-4F89-A05D-9AB9329C9C14}"/>
              </a:ext>
            </a:extLst>
          </p:cNvPr>
          <p:cNvPicPr>
            <a:picLocks noChangeAspect="1"/>
          </p:cNvPicPr>
          <p:nvPr/>
        </p:nvPicPr>
        <p:blipFill>
          <a:blip r:embed="rId3"/>
          <a:stretch>
            <a:fillRect/>
          </a:stretch>
        </p:blipFill>
        <p:spPr>
          <a:xfrm>
            <a:off x="110836" y="1143000"/>
            <a:ext cx="8950036" cy="4876800"/>
          </a:xfrm>
          <a:prstGeom prst="rect">
            <a:avLst/>
          </a:prstGeom>
        </p:spPr>
      </p:pic>
    </p:spTree>
    <p:extLst>
      <p:ext uri="{BB962C8B-B14F-4D97-AF65-F5344CB8AC3E}">
        <p14:creationId xmlns:p14="http://schemas.microsoft.com/office/powerpoint/2010/main" val="3821577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879C9FA-906D-4F2F-982F-2BFF21957598}"/>
              </a:ext>
            </a:extLst>
          </p:cNvPr>
          <p:cNvSpPr>
            <a:spLocks noGrp="1"/>
          </p:cNvSpPr>
          <p:nvPr>
            <p:ph type="title"/>
          </p:nvPr>
        </p:nvSpPr>
        <p:spPr>
          <a:xfrm>
            <a:off x="252288" y="303591"/>
            <a:ext cx="3250692" cy="1044917"/>
          </a:xfrm>
        </p:spPr>
        <p:style>
          <a:lnRef idx="2">
            <a:schemeClr val="accent2"/>
          </a:lnRef>
          <a:fillRef idx="1">
            <a:schemeClr val="lt1"/>
          </a:fillRef>
          <a:effectRef idx="0">
            <a:schemeClr val="accent2"/>
          </a:effectRef>
          <a:fontRef idx="minor">
            <a:schemeClr val="dk1"/>
          </a:fontRef>
        </p:style>
        <p:txBody>
          <a:bodyPr>
            <a:normAutofit/>
          </a:bodyPr>
          <a:lstStyle/>
          <a:p>
            <a:pPr>
              <a:lnSpc>
                <a:spcPct val="90000"/>
              </a:lnSpc>
            </a:pPr>
            <a:br>
              <a:rPr lang="en-US" sz="2000" dirty="0">
                <a:solidFill>
                  <a:schemeClr val="bg1"/>
                </a:solidFill>
              </a:rPr>
            </a:br>
            <a:r>
              <a:rPr lang="en-US" sz="1800" b="1" kern="0" dirty="0">
                <a:ln>
                  <a:noFill/>
                </a:ln>
                <a:effectLst>
                  <a:outerShdw blurRad="38100" dist="19050" dir="2700000" algn="tl">
                    <a:schemeClr val="dk1">
                      <a:alpha val="40000"/>
                    </a:schemeClr>
                  </a:outerShdw>
                </a:effectLst>
                <a:latin typeface="Calibri Light" panose="020F0302020204030204" pitchFamily="34" charset="0"/>
                <a:ea typeface="Times New Roman" panose="02020603050405020304" pitchFamily="18" charset="0"/>
                <a:cs typeface="Times New Roman" panose="02020603050405020304" pitchFamily="18" charset="0"/>
              </a:rPr>
              <a:t>Expense Report Workflow Steps</a:t>
            </a:r>
            <a:br>
              <a:rPr lang="en-US" sz="1000" b="1" kern="0"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rPr>
            </a:br>
            <a:br>
              <a:rPr lang="en-US" sz="1000" dirty="0">
                <a:solidFill>
                  <a:schemeClr val="bg1"/>
                </a:solidFill>
              </a:rPr>
            </a:br>
            <a:br>
              <a:rPr lang="en-US" sz="1000" b="1" dirty="0">
                <a:solidFill>
                  <a:schemeClr val="bg1"/>
                </a:solidFill>
                <a:latin typeface="+mn-lt"/>
              </a:rPr>
            </a:br>
            <a:endParaRPr lang="en-US" sz="1000" b="1" dirty="0">
              <a:solidFill>
                <a:schemeClr val="bg1"/>
              </a:solidFill>
              <a:latin typeface="+mn-lt"/>
            </a:endParaRPr>
          </a:p>
        </p:txBody>
      </p:sp>
      <p:sp>
        <p:nvSpPr>
          <p:cNvPr id="2" name="Content Placeholder 1">
            <a:extLst>
              <a:ext uri="{FF2B5EF4-FFF2-40B4-BE49-F238E27FC236}">
                <a16:creationId xmlns:a16="http://schemas.microsoft.com/office/drawing/2014/main" id="{9A0B3848-F3C5-4D72-8D1C-8BEEEA294B62}"/>
              </a:ext>
            </a:extLst>
          </p:cNvPr>
          <p:cNvSpPr>
            <a:spLocks noGrp="1"/>
          </p:cNvSpPr>
          <p:nvPr>
            <p:ph idx="1"/>
          </p:nvPr>
        </p:nvSpPr>
        <p:spPr>
          <a:xfrm>
            <a:off x="445207" y="2050687"/>
            <a:ext cx="2866644" cy="3844086"/>
          </a:xfrm>
          <a:solidFill>
            <a:schemeClr val="bg1"/>
          </a:solidFill>
        </p:spPr>
        <p:txBody>
          <a:bodyPr>
            <a:normAutofit/>
          </a:bodyPr>
          <a:lstStyle/>
          <a:p>
            <a:pPr marL="342900" marR="0" lvl="0" indent="-342900">
              <a:lnSpc>
                <a:spcPct val="90000"/>
              </a:lnSpc>
              <a:spcBef>
                <a:spcPts val="200"/>
              </a:spcBef>
              <a:spcAft>
                <a:spcPts val="0"/>
              </a:spcAft>
              <a:buFont typeface="Symbol" panose="05050102010706020507" pitchFamily="18" charset="2"/>
              <a:buBlip>
                <a:blip r:embed="rId3"/>
              </a:buBlip>
            </a:pPr>
            <a:r>
              <a:rPr lang="en-US" sz="14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Travel/Supervisor Approval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a:t>
            </a:r>
            <a:r>
              <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This approver is the employee’s default manager</a:t>
            </a:r>
            <a:endParaRPr lang="en-US" sz="1400" b="1"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marR="0" lvl="0" indent="-342900">
              <a:lnSpc>
                <a:spcPct val="90000"/>
              </a:lnSpc>
              <a:spcBef>
                <a:spcPts val="200"/>
              </a:spcBef>
              <a:spcAft>
                <a:spcPts val="0"/>
              </a:spcAft>
              <a:buFont typeface="Symbol" panose="05050102010706020507" pitchFamily="18" charset="2"/>
              <a:buBlip>
                <a:blip r:embed="rId3"/>
              </a:buBlip>
            </a:pPr>
            <a:r>
              <a:rPr lang="en-US" sz="14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Cost Object Approval </a:t>
            </a:r>
            <a:r>
              <a:rPr lang="en-US"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The</a:t>
            </a:r>
            <a:r>
              <a:rPr lang="en-US"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budget approver, or the approver listed in DACS for that department</a:t>
            </a:r>
            <a:endParaRPr lang="en-US" sz="1400" b="1"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marR="0" lvl="0" indent="-342900">
              <a:lnSpc>
                <a:spcPct val="90000"/>
              </a:lnSpc>
              <a:spcBef>
                <a:spcPts val="200"/>
              </a:spcBef>
              <a:spcAft>
                <a:spcPts val="0"/>
              </a:spcAft>
              <a:buFont typeface="Symbol" panose="05050102010706020507" pitchFamily="18" charset="2"/>
              <a:buBlip>
                <a:blip r:embed="rId3"/>
              </a:buBlip>
            </a:pPr>
            <a:r>
              <a:rPr lang="en-US" sz="14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Accounts Payable Review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 The accounts payable travel processor</a:t>
            </a:r>
            <a:br>
              <a:rPr lang="en-US" sz="1400" b="1" dirty="0">
                <a:effectLst/>
                <a:latin typeface="Calibri" panose="020F0502020204030204" pitchFamily="34" charset="0"/>
                <a:ea typeface="Calibri" panose="020F0502020204030204" pitchFamily="34" charset="0"/>
                <a:cs typeface="Times New Roman" panose="02020603050405020304" pitchFamily="18" charset="0"/>
              </a:rPr>
            </a:b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90000"/>
              </a:lnSpc>
              <a:spcBef>
                <a:spcPts val="200"/>
              </a:spcBef>
              <a:spcAft>
                <a:spcPts val="0"/>
              </a:spcAft>
              <a:buNone/>
            </a:pPr>
            <a:r>
              <a:rPr lang="en-US" sz="1400" b="1" dirty="0">
                <a:effectLst/>
                <a:latin typeface="Calibri" panose="020F0502020204030204" pitchFamily="34" charset="0"/>
                <a:ea typeface="Calibri" panose="020F0502020204030204" pitchFamily="34" charset="0"/>
                <a:cs typeface="Times New Roman" panose="02020603050405020304" pitchFamily="18" charset="0"/>
              </a:rPr>
              <a:t>Please note: each approvers have 9 days to approve a Report, failing which the Report gets timed out, and the user will have to resubmit the Report</a:t>
            </a:r>
            <a:endParaRPr lang="en-US" sz="1400" b="1" dirty="0">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90000"/>
              </a:lnSpc>
            </a:pPr>
            <a:endParaRPr lang="en-US" sz="1400" dirty="0">
              <a:solidFill>
                <a:schemeClr val="bg1"/>
              </a:solidFill>
            </a:endParaRPr>
          </a:p>
        </p:txBody>
      </p:sp>
      <p:pic>
        <p:nvPicPr>
          <p:cNvPr id="6" name="Picture 5" descr="Graphical user interface, application&#10;&#10;Description automatically generated">
            <a:extLst>
              <a:ext uri="{FF2B5EF4-FFF2-40B4-BE49-F238E27FC236}">
                <a16:creationId xmlns:a16="http://schemas.microsoft.com/office/drawing/2014/main" id="{69974C91-5B12-4C58-A34B-E6756E5CE0C2}"/>
              </a:ext>
            </a:extLst>
          </p:cNvPr>
          <p:cNvPicPr>
            <a:picLocks noChangeAspect="1"/>
          </p:cNvPicPr>
          <p:nvPr/>
        </p:nvPicPr>
        <p:blipFill>
          <a:blip r:embed="rId4"/>
          <a:stretch>
            <a:fillRect/>
          </a:stretch>
        </p:blipFill>
        <p:spPr>
          <a:xfrm>
            <a:off x="3695899" y="184727"/>
            <a:ext cx="5300318" cy="4851987"/>
          </a:xfrm>
          <a:prstGeom prst="rect">
            <a:avLst/>
          </a:prstGeom>
          <a:ln>
            <a:solidFill>
              <a:srgbClr val="FFFFFF"/>
            </a:solidFill>
          </a:ln>
        </p:spPr>
        <p:style>
          <a:lnRef idx="2">
            <a:schemeClr val="accent2"/>
          </a:lnRef>
          <a:fillRef idx="1">
            <a:schemeClr val="lt1"/>
          </a:fillRef>
          <a:effectRef idx="0">
            <a:schemeClr val="accent2"/>
          </a:effectRef>
          <a:fontRef idx="minor">
            <a:schemeClr val="dk1"/>
          </a:fontRef>
        </p:style>
      </p:pic>
      <p:sp>
        <p:nvSpPr>
          <p:cNvPr id="19" name="TextBox 18">
            <a:extLst>
              <a:ext uri="{FF2B5EF4-FFF2-40B4-BE49-F238E27FC236}">
                <a16:creationId xmlns:a16="http://schemas.microsoft.com/office/drawing/2014/main" id="{E9533A34-4DE7-45FF-BF96-CBE3603796EA}"/>
              </a:ext>
            </a:extLst>
          </p:cNvPr>
          <p:cNvSpPr txBox="1"/>
          <p:nvPr/>
        </p:nvSpPr>
        <p:spPr>
          <a:xfrm>
            <a:off x="3695898" y="5181914"/>
            <a:ext cx="5300319" cy="1077218"/>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r>
              <a:rPr lang="en-US" sz="1600" dirty="0">
                <a:effectLst>
                  <a:outerShdw blurRad="38100" dist="38100" dir="2700000" algn="tl">
                    <a:srgbClr val="000000">
                      <a:alpha val="43137"/>
                    </a:srgbClr>
                  </a:outerShdw>
                </a:effectLst>
              </a:rPr>
              <a:t>The employee can also add additional approvers by clicking on the Edit option next to Approval Flow and add a comment as well. All these changes can be done, only before the report is submitted. </a:t>
            </a:r>
          </a:p>
        </p:txBody>
      </p:sp>
      <p:sp>
        <p:nvSpPr>
          <p:cNvPr id="3" name="Arrow: Right 2">
            <a:extLst>
              <a:ext uri="{FF2B5EF4-FFF2-40B4-BE49-F238E27FC236}">
                <a16:creationId xmlns:a16="http://schemas.microsoft.com/office/drawing/2014/main" id="{65736240-4A10-4C1A-8BF9-0737F8F3E61C}"/>
              </a:ext>
            </a:extLst>
          </p:cNvPr>
          <p:cNvSpPr/>
          <p:nvPr/>
        </p:nvSpPr>
        <p:spPr>
          <a:xfrm>
            <a:off x="3796469" y="468884"/>
            <a:ext cx="3029204"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1355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6555" y="2551837"/>
            <a:ext cx="5422690" cy="461665"/>
          </a:xfrm>
          <a:prstGeom prst="rect">
            <a:avLst/>
          </a:prstGeom>
          <a:solidFill>
            <a:schemeClr val="accent3">
              <a:lumMod val="40000"/>
              <a:lumOff val="60000"/>
            </a:schemeClr>
          </a:solidFill>
          <a:ln>
            <a:solidFill>
              <a:srgbClr val="FF0000"/>
            </a:solidFill>
          </a:ln>
        </p:spPr>
        <p:txBody>
          <a:bodyPr wrap="square">
            <a:spAutoFit/>
          </a:bodyPr>
          <a:lstStyle/>
          <a:p>
            <a:pPr algn="l"/>
            <a:r>
              <a:rPr lang="en-US" dirty="0">
                <a:solidFill>
                  <a:srgbClr val="FF0000"/>
                </a:solidFill>
                <a:effectLst>
                  <a:outerShdw blurRad="38100" dist="38100" dir="2700000" algn="tl">
                    <a:srgbClr val="000000">
                      <a:alpha val="43137"/>
                    </a:srgbClr>
                  </a:outerShdw>
                </a:effectLst>
                <a:latin typeface="Arial"/>
                <a:cs typeface="Arial"/>
              </a:rPr>
              <a:t>If further information or assistance is needed, please do not hesitate to contact Accounts Payable/Travel at 909-537-3158</a:t>
            </a:r>
          </a:p>
        </p:txBody>
      </p:sp>
      <p:sp>
        <p:nvSpPr>
          <p:cNvPr id="2" name="TextBox 1"/>
          <p:cNvSpPr txBox="1"/>
          <p:nvPr/>
        </p:nvSpPr>
        <p:spPr>
          <a:xfrm>
            <a:off x="3412067" y="1253067"/>
            <a:ext cx="2480733" cy="523220"/>
          </a:xfrm>
          <a:prstGeom prst="rect">
            <a:avLst/>
          </a:prstGeom>
          <a:noFill/>
        </p:spPr>
        <p:txBody>
          <a:bodyPr wrap="square" rtlCol="0">
            <a:spAutoFit/>
          </a:bodyPr>
          <a:lstStyle/>
          <a:p>
            <a:pPr algn="ctr"/>
            <a:r>
              <a:rPr lang="en-US" sz="2800" dirty="0">
                <a:solidFill>
                  <a:schemeClr val="accent1"/>
                </a:solidFill>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val="3067475241"/>
      </p:ext>
    </p:extLst>
  </p:cSld>
  <p:clrMapOvr>
    <a:masterClrMapping/>
  </p:clrMapOvr>
</p:sld>
</file>

<file path=ppt/theme/theme1.xml><?xml version="1.0" encoding="utf-8"?>
<a:theme xmlns:a="http://schemas.openxmlformats.org/drawingml/2006/main" name="Blank Presentation">
  <a:themeElements>
    <a:clrScheme name="CSUSB">
      <a:dk1>
        <a:sysClr val="windowText" lastClr="000000"/>
      </a:dk1>
      <a:lt1>
        <a:sysClr val="window" lastClr="FFFFFF"/>
      </a:lt1>
      <a:dk2>
        <a:srgbClr val="00375F"/>
      </a:dk2>
      <a:lt2>
        <a:srgbClr val="EEECE1"/>
      </a:lt2>
      <a:accent1>
        <a:srgbClr val="0058B3"/>
      </a:accent1>
      <a:accent2>
        <a:srgbClr val="8C0E1E"/>
      </a:accent2>
      <a:accent3>
        <a:srgbClr val="61B035"/>
      </a:accent3>
      <a:accent4>
        <a:srgbClr val="E47C23"/>
      </a:accent4>
      <a:accent5>
        <a:srgbClr val="219ED0"/>
      </a:accent5>
      <a:accent6>
        <a:srgbClr val="006A2F"/>
      </a:accent6>
      <a:hlink>
        <a:srgbClr val="002B8A"/>
      </a:hlink>
      <a:folHlink>
        <a:srgbClr val="00247A"/>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5391</TotalTime>
  <Words>249</Words>
  <Application>Microsoft Office PowerPoint</Application>
  <PresentationFormat>On-screen Show (4:3)</PresentationFormat>
  <Paragraphs>17</Paragraphs>
  <Slides>9</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Symbol</vt:lpstr>
      <vt:lpstr>Webdings</vt:lpstr>
      <vt:lpstr>Blank Presentation</vt:lpstr>
      <vt:lpstr>Overtime work Hours meal allowance reimbursement expense report</vt:lpstr>
      <vt:lpstr> On the single sign on page, type in your mycoyote ID and password, hit  enter and then either choose My Employment or, Administrative Systems and click  on the Travel and Corporate card Icon  as shown below:  </vt:lpstr>
      <vt:lpstr>PowerPoint Presentation</vt:lpstr>
      <vt:lpstr>PowerPoint Presentation</vt:lpstr>
      <vt:lpstr>PowerPoint Presentation</vt:lpstr>
      <vt:lpstr>PowerPoint Presentation</vt:lpstr>
      <vt:lpstr>When all expenses have been entered and all the red alerts are cleared, you are now ready to submit the report! </vt:lpstr>
      <vt:lpstr> Expense Report Workflow Steps   </vt:lpstr>
      <vt:lpstr>PowerPoint Presentation</vt:lpstr>
    </vt:vector>
  </TitlesOfParts>
  <Company>Public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Public Affairs</dc:creator>
  <cp:lastModifiedBy>Manorama Sinha</cp:lastModifiedBy>
  <cp:revision>399</cp:revision>
  <cp:lastPrinted>2018-01-23T22:52:57Z</cp:lastPrinted>
  <dcterms:created xsi:type="dcterms:W3CDTF">2014-01-06T17:52:42Z</dcterms:created>
  <dcterms:modified xsi:type="dcterms:W3CDTF">2022-09-26T19:46:53Z</dcterms:modified>
</cp:coreProperties>
</file>