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4" r:id="rId5"/>
    <p:sldId id="390" r:id="rId6"/>
    <p:sldId id="257" r:id="rId7"/>
    <p:sldId id="393" r:id="rId8"/>
    <p:sldId id="391" r:id="rId9"/>
    <p:sldId id="392" r:id="rId10"/>
    <p:sldId id="394" r:id="rId11"/>
    <p:sldId id="388" r:id="rId12"/>
    <p:sldId id="382" r:id="rId13"/>
    <p:sldId id="395" r:id="rId14"/>
    <p:sldId id="383" r:id="rId15"/>
    <p:sldId id="266" r:id="rId16"/>
    <p:sldId id="269" r:id="rId17"/>
  </p:sldIdLst>
  <p:sldSz cx="9144000" cy="5143500" type="screen16x9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0" autoAdjust="0"/>
    <p:restoredTop sz="96405" autoAdjust="0"/>
  </p:normalViewPr>
  <p:slideViewPr>
    <p:cSldViewPr showGuides="1">
      <p:cViewPr varScale="1">
        <p:scale>
          <a:sx n="148" d="100"/>
          <a:sy n="148" d="100"/>
        </p:scale>
        <p:origin x="132" y="426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4C0C-82B0-4417-8EEB-126883185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C87-E95C-4E41-BA6C-1DC39431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4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carthen@csusb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diversity-awareness/2ad4f33f-5af0-4778-ad28-f4718f544858" TargetMode="External"/><Relationship Id="rId2" Type="http://schemas.openxmlformats.org/officeDocument/2006/relationships/hyperlink" Target="https://play.kahoot.it/#/k/4e21ae08-2b96-48c8-9eb0-468435c1221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hristine_porath_why_being_respectful_to_your_coworkers_is_good_for_business?language=en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y4P8b4t3DI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00350"/>
            <a:ext cx="7772400" cy="1219200"/>
          </a:xfrm>
        </p:spPr>
        <p:txBody>
          <a:bodyPr/>
          <a:lstStyle/>
          <a:p>
            <a:pPr algn="ctr"/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Presenter: Twillea Evans-Carthen</a:t>
            </a:r>
            <a:b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University Ombuds Officer,</a:t>
            </a:r>
            <a:b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Director, Ombuds Services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895350"/>
            <a:ext cx="7656513" cy="1752600"/>
          </a:xfrm>
        </p:spPr>
        <p:txBody>
          <a:bodyPr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Moving From “Good” to “Great” Work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Relationships Starts with Me!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CA6362-AB8E-466C-8E42-02625A01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Conflict Communication Tips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6A8C7A-37B0-4387-9B6C-32AA0BDA3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23951"/>
            <a:ext cx="3810000" cy="3048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Active Listening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Non-verbal Communication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“I” Statements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Remain Calm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Control Tongue and Tone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BADCC-4C1F-407C-8D8D-CAEE3F61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810000" cy="29718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Confront the situation not the person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Advising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Threatening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6" b="5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Four Emotional Intelligence Capabilities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Relationship Management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Self-Awareness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Social-Management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Awareness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9B1903-296B-4773-89F0-29D9582348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120" b="5120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204F247-0A87-40F4-A352-BDEA6BFA941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l="19537" r="19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9" name="Content Placeholder 8" descr="Principal's Point of View: The Three Ques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251473"/>
            <a:ext cx="2143125" cy="1821656"/>
          </a:xfrm>
        </p:spPr>
      </p:pic>
    </p:spTree>
    <p:extLst>
      <p:ext uri="{BB962C8B-B14F-4D97-AF65-F5344CB8AC3E}">
        <p14:creationId xmlns:p14="http://schemas.microsoft.com/office/powerpoint/2010/main" val="54261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385"/>
            <a:ext cx="7543800" cy="8572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1"/>
            <a:ext cx="7772400" cy="27622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Twillea Evans-Carthen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Ombuds Officer, Director of Ombuds Services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California State University, San Bernardino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5500 University Parkway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San Bernardino, CA  92407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tcarthen@csusb.edu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(909) 537-5635</a:t>
            </a:r>
          </a:p>
        </p:txBody>
      </p:sp>
    </p:spTree>
    <p:extLst>
      <p:ext uri="{BB962C8B-B14F-4D97-AF65-F5344CB8AC3E}">
        <p14:creationId xmlns:p14="http://schemas.microsoft.com/office/powerpoint/2010/main" val="362778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_867-Generic_PowerPoint-16to9_WHITE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0615"/>
            <a:ext cx="9144000" cy="740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D786C-5BB1-44F7-A7D8-72C1CE0A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09551"/>
            <a:ext cx="7200897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1" y="819150"/>
            <a:ext cx="7543800" cy="3587751"/>
          </a:xfrm>
        </p:spPr>
        <p:txBody>
          <a:bodyPr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Organizational Values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Respectful Guidelines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Definitions (Kahoot)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Perception of Workplace Behavior 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Diversity, Equity &amp; Inclusion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Conflict Communication Coaching</a:t>
            </a: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Steps To Manage Emotional Intelligence</a:t>
            </a: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The SL Enqui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52325"/>
            <a:ext cx="2286000" cy="19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AD2BF6-AFF3-4086-BD1A-9F732719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CSUSB Core Values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9682A5-DBCB-47FE-99A3-F95499C3D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268604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Inclusivity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2022F7-1F73-4BB6-B5E3-40A107D3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257301"/>
            <a:ext cx="4495800" cy="260984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Justice and Equity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Wellness and Safety</a:t>
            </a:r>
          </a:p>
        </p:txBody>
      </p:sp>
    </p:spTree>
    <p:extLst>
      <p:ext uri="{BB962C8B-B14F-4D97-AF65-F5344CB8AC3E}">
        <p14:creationId xmlns:p14="http://schemas.microsoft.com/office/powerpoint/2010/main" val="287422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6D26B-1E24-4B4B-9295-1BB9BC9A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Respectful Communication Guidelines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A6C49-2203-4CB3-86DA-759A4876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9150"/>
            <a:ext cx="8077200" cy="3505199"/>
          </a:xfrm>
        </p:spPr>
        <p:txBody>
          <a:bodyPr/>
          <a:lstStyle/>
          <a:p>
            <a:r>
              <a:rPr lang="en-US" sz="2000" dirty="0"/>
              <a:t>R =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for what you say and feel without blaming others</a:t>
            </a:r>
            <a:endParaRPr lang="en-US" sz="1800" dirty="0"/>
          </a:p>
          <a:p>
            <a:r>
              <a:rPr lang="en-US" sz="2000" dirty="0"/>
              <a:t>E =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EMPATHETIC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listening</a:t>
            </a:r>
            <a:endParaRPr lang="en-US" sz="2000" dirty="0"/>
          </a:p>
          <a:p>
            <a:r>
              <a:rPr lang="en-US" sz="2000" dirty="0"/>
              <a:t>S =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SENSITIVE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differences in communication styles</a:t>
            </a:r>
            <a:endParaRPr lang="en-US" sz="2000" dirty="0"/>
          </a:p>
          <a:p>
            <a:r>
              <a:rPr lang="en-US" sz="2000" dirty="0"/>
              <a:t>P =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PONDER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 what you hear and feel before you speak</a:t>
            </a:r>
            <a:endParaRPr lang="en-US" sz="2000" dirty="0"/>
          </a:p>
          <a:p>
            <a:r>
              <a:rPr lang="en-US" sz="2000" dirty="0"/>
              <a:t>E =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EXAMINE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your own assumptions and perceptions</a:t>
            </a:r>
            <a:endParaRPr lang="en-US" sz="2000" dirty="0"/>
          </a:p>
          <a:p>
            <a:r>
              <a:rPr lang="en-US" sz="2000" dirty="0"/>
              <a:t>C =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keep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000" dirty="0"/>
          </a:p>
          <a:p>
            <a:r>
              <a:rPr lang="en-US" sz="2000" dirty="0"/>
              <a:t>T =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TRUST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ambiguity because we are NOT here to debate who is right or wrong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0A063B-A33B-4B5C-A4A3-C713003E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en-US" dirty="0">
                <a:solidFill>
                  <a:srgbClr val="0058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58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en-US" dirty="0">
                <a:solidFill>
                  <a:srgbClr val="0058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en-US" dirty="0">
                <a:solidFill>
                  <a:srgbClr val="2A7E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hoot</a:t>
            </a:r>
            <a:r>
              <a:rPr lang="en-US" dirty="0">
                <a:solidFill>
                  <a:srgbClr val="0058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4EBD9C-A992-45EC-ABB0-945672C13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7301"/>
            <a:ext cx="7772400" cy="32956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your web browser on your </a:t>
            </a:r>
            <a:r>
              <a:rPr lang="en-US" b="1" dirty="0">
                <a:solidFill>
                  <a:srgbClr val="0058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phone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navigate to </a:t>
            </a:r>
            <a:r>
              <a:rPr lang="en-US" b="1" u="sng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Kahoot.it</a:t>
            </a:r>
            <a:endParaRPr lang="en-US" b="1" u="sng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Enter the following </a:t>
            </a:r>
            <a:r>
              <a:rPr lang="en-US" b="1" u="sng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 number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participate in the correct game/quiz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Choose a unique username</a:t>
            </a:r>
          </a:p>
          <a:p>
            <a:pPr lvl="1"/>
            <a:r>
              <a:rPr lang="en-US" sz="1200" dirty="0">
                <a:hlinkClick r:id="rId3"/>
              </a:rPr>
              <a:t>https://create.kahoot.it/details/diversity-awareness/2ad4f33f-5af0-4778-ad28-f4718f544858</a:t>
            </a: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endParaRPr lang="en-US" dirty="0"/>
          </a:p>
        </p:txBody>
      </p:sp>
      <p:pic>
        <p:nvPicPr>
          <p:cNvPr id="9" name="Picture 8" descr="File:Mobile phone font awesome.svg - Wikimedia Commons">
            <a:extLst>
              <a:ext uri="{FF2B5EF4-FFF2-40B4-BE49-F238E27FC236}">
                <a16:creationId xmlns:a16="http://schemas.microsoft.com/office/drawing/2014/main" id="{C1C890D7-FAD6-45B2-B2DA-60F3BFF3D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BAA8-06C3-495B-9643-AF0FF7DB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Perception of Workplace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1532-02CA-4F3B-82A3-A129CED24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85850"/>
            <a:ext cx="4267200" cy="3067049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Differences in understanding individual perceptions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Unexpected behavior impacts productivity, performance, communication, student success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Campus and Systemwide Resources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86084-87EC-46BA-99C3-F9FD971C2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85851"/>
            <a:ext cx="4267200" cy="32385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Perceptions result in different responses including,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Aggressions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Bully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Incivility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Respectful interpretation of perception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31554A-9A74-40F5-A5E8-C4DB5982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"/>
            <a:ext cx="7848600" cy="838200"/>
          </a:xfrm>
        </p:spPr>
        <p:txBody>
          <a:bodyPr/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Why Being Respectful to Your Coworkers is Good for Business</a:t>
            </a:r>
            <a:br>
              <a:rPr lang="en-US" sz="1600" i="1" dirty="0"/>
            </a:br>
            <a:r>
              <a:rPr lang="en-US" sz="800" b="0" i="1" dirty="0">
                <a:hlinkClick r:id="rId3"/>
              </a:rPr>
              <a:t>https://www.ted.com/talks/christine_porath_why_being_respectful_to_your_coworkers_is_good_for_business?language=en</a:t>
            </a:r>
            <a:br>
              <a:rPr lang="en-US" sz="1000" i="1" dirty="0"/>
            </a:br>
            <a:endParaRPr lang="en-US" sz="1000" i="1" dirty="0"/>
          </a:p>
        </p:txBody>
      </p:sp>
      <p:pic>
        <p:nvPicPr>
          <p:cNvPr id="10" name="Online Media 9" title="Do Nice People Finish Last or Best?  | Christine Porath | TEDxUniversityofNevada">
            <a:hlinkClick r:id="" action="ppaction://media"/>
            <a:extLst>
              <a:ext uri="{FF2B5EF4-FFF2-40B4-BE49-F238E27FC236}">
                <a16:creationId xmlns:a16="http://schemas.microsoft.com/office/drawing/2014/main" id="{469A4E40-C235-41BD-8982-1CAA1D80A2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742950"/>
            <a:ext cx="8991600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Diversity Awareness, Equity, and Inclusion</a:t>
            </a:r>
            <a:endParaRPr lang="en-US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00150"/>
            <a:ext cx="5029200" cy="32004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Dimensions of Personal Identity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 Exercise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 of Aggressive Behavior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 of Bullying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 of Micro-aggressions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Perception of Inclusion</a:t>
            </a:r>
          </a:p>
          <a:p>
            <a:endParaRPr lang="en-US" dirty="0"/>
          </a:p>
        </p:txBody>
      </p:sp>
      <p:pic>
        <p:nvPicPr>
          <p:cNvPr id="16" name="Content Placeholder 4" descr="My Review: Atomic Blonde - MUSE">
            <a:extLst>
              <a:ext uri="{FF2B5EF4-FFF2-40B4-BE49-F238E27FC236}">
                <a16:creationId xmlns:a16="http://schemas.microsoft.com/office/drawing/2014/main" id="{16AE83D3-82AA-43A4-9166-C839C87CA5DC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2951"/>
          <a:stretch>
            <a:fillRect/>
          </a:stretch>
        </p:blipFill>
        <p:spPr>
          <a:xfrm rot="207395">
            <a:off x="6393367" y="233467"/>
            <a:ext cx="2178400" cy="130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FA03934-F28B-40FB-8282-FFDA159CFD6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5347" b="5347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2D370D3-A4EC-44F3-B921-BFE97C4D0B3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5130" b="5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C24A07AC4084B994F379A0ED8FA05" ma:contentTypeVersion="13" ma:contentTypeDescription="Create a new document." ma:contentTypeScope="" ma:versionID="bae542205f591f1d3bec5b40e8956aa1">
  <xsd:schema xmlns:xsd="http://www.w3.org/2001/XMLSchema" xmlns:xs="http://www.w3.org/2001/XMLSchema" xmlns:p="http://schemas.microsoft.com/office/2006/metadata/properties" xmlns:ns3="11a019fd-3f4d-458d-8e3a-c76972a883f2" xmlns:ns4="ae8d1721-2451-4a2b-820a-342bbe8b65dd" targetNamespace="http://schemas.microsoft.com/office/2006/metadata/properties" ma:root="true" ma:fieldsID="dee29ca2b6e6f0b8f4cd57001b5ad00d" ns3:_="" ns4:_="">
    <xsd:import namespace="11a019fd-3f4d-458d-8e3a-c76972a883f2"/>
    <xsd:import namespace="ae8d1721-2451-4a2b-820a-342bbe8b65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019fd-3f4d-458d-8e3a-c76972a8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d1721-2451-4a2b-820a-342bbe8b6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09393-71F1-44E3-99A1-B246D2F4C666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11a019fd-3f4d-458d-8e3a-c76972a883f2"/>
    <ds:schemaRef ds:uri="http://schemas.microsoft.com/office/2006/documentManagement/types"/>
    <ds:schemaRef ds:uri="http://schemas.openxmlformats.org/package/2006/metadata/core-properties"/>
    <ds:schemaRef ds:uri="ae8d1721-2451-4a2b-820a-342bbe8b65d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62C6AC-76D0-44AE-BBBB-620432B52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C295E-0F2B-4C04-B11F-08F9D6AD8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019fd-3f4d-458d-8e3a-c76972a883f2"/>
    <ds:schemaRef ds:uri="ae8d1721-2451-4a2b-820a-342bbe8b6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325</Words>
  <Application>Microsoft Office PowerPoint</Application>
  <PresentationFormat>On-screen Show (16:9)</PresentationFormat>
  <Paragraphs>75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Webdings</vt:lpstr>
      <vt:lpstr>Blank Presentation</vt:lpstr>
      <vt:lpstr>Presenter: Twillea Evans-Carthen University Ombuds Officer, Director, Ombuds Services</vt:lpstr>
      <vt:lpstr>PowerPoint Presentation</vt:lpstr>
      <vt:lpstr>Objectives</vt:lpstr>
      <vt:lpstr>CSUSB Core Values</vt:lpstr>
      <vt:lpstr>Respectful Communication Guidelines </vt:lpstr>
      <vt:lpstr>Definitions Let’s Play Kahoot!</vt:lpstr>
      <vt:lpstr>Perception of Workplace Behavior</vt:lpstr>
      <vt:lpstr>Why Being Respectful to Your Coworkers is Good for Business https://www.ted.com/talks/christine_porath_why_being_respectful_to_your_coworkers_is_good_for_business?language=en </vt:lpstr>
      <vt:lpstr>Diversity Awareness, Equity, and Inclusion</vt:lpstr>
      <vt:lpstr>Conflict Communication Tips</vt:lpstr>
      <vt:lpstr>Four Emotional Intelligence Capabilities</vt:lpstr>
      <vt:lpstr>Questions</vt:lpstr>
      <vt:lpstr>Contact Information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Twillea Evans-Carthen</cp:lastModifiedBy>
  <cp:revision>366</cp:revision>
  <cp:lastPrinted>2020-02-17T22:39:58Z</cp:lastPrinted>
  <dcterms:created xsi:type="dcterms:W3CDTF">2014-01-06T17:52:42Z</dcterms:created>
  <dcterms:modified xsi:type="dcterms:W3CDTF">2020-02-17T23:04:26Z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0x010100F84C24A07AC4084B994F379A0ED8FA05</vt:lpwstr>
  </property>
</Properties>
</file>