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76" r:id="rId4"/>
    <p:sldId id="266" r:id="rId5"/>
    <p:sldId id="267" r:id="rId6"/>
    <p:sldId id="275"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iSWqKR/8dx8bZ6zfMOz3HAoDi7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66FF33"/>
    <a:srgbClr val="00FFFF"/>
    <a:srgbClr val="009900"/>
    <a:srgbClr val="FF66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22" autoAdjust="0"/>
    <p:restoredTop sz="70740" autoAdjust="0"/>
  </p:normalViewPr>
  <p:slideViewPr>
    <p:cSldViewPr snapToGrid="0">
      <p:cViewPr varScale="1">
        <p:scale>
          <a:sx n="62" d="100"/>
          <a:sy n="62" d="100"/>
        </p:scale>
        <p:origin x="10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 Target="slides/slide4.xml"/><Relationship Id="rId23" Type="http://customschemas.google.com/relationships/presentationmetadata" Target="metadata"/><Relationship Id="rId4" Type="http://schemas.openxmlformats.org/officeDocument/2006/relationships/slide" Target="slides/slide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Without/ 3250</a:t>
            </a:r>
            <a:endParaRPr dirty="0"/>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1108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spcBef>
                <a:spcPts val="0"/>
              </a:spcBef>
              <a:spcAft>
                <a:spcPts val="0"/>
              </a:spcAft>
              <a:buFont typeface="Arial" panose="020B0604020202020204" pitchFamily="34" charset="0"/>
              <a:buNone/>
            </a:pPr>
            <a:r>
              <a:rPr lang="en-US" sz="1800" dirty="0">
                <a:solidFill>
                  <a:srgbClr val="000000"/>
                </a:solidFill>
                <a:effectLst/>
                <a:latin typeface="Calibri" panose="020F0502020204030204" pitchFamily="34" charset="0"/>
                <a:ea typeface="Calibri" panose="020F0502020204030204" pitchFamily="34" charset="0"/>
              </a:rPr>
              <a:t>1601 prerequisites:</a:t>
            </a:r>
          </a:p>
          <a:p>
            <a:pPr marL="742950" marR="0" lvl="1" indent="-285750">
              <a:spcBef>
                <a:spcPts val="0"/>
              </a:spcBef>
              <a:spcAft>
                <a:spcPts val="0"/>
              </a:spcAft>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Math 1301: Acceptable</a:t>
            </a:r>
            <a:endParaRPr lang="en-US" sz="1800" dirty="0">
              <a:latin typeface="Calibri" panose="020F0502020204030204" pitchFamily="34" charset="0"/>
              <a:ea typeface="Calibri" panose="020F0502020204030204" pitchFamily="34" charset="0"/>
            </a:endParaRPr>
          </a:p>
          <a:p>
            <a:pPr marL="742950" marR="0" lvl="1" indent="-285750">
              <a:spcBef>
                <a:spcPts val="0"/>
              </a:spcBef>
              <a:spcAft>
                <a:spcPts val="0"/>
              </a:spcAft>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Math 1302-1303 sequence: Acceptable, intended for students who need additional time and support to succeed with the content of Math 1301 </a:t>
            </a:r>
            <a:endParaRPr lang="en-US" sz="1800" dirty="0">
              <a:effectLst/>
              <a:latin typeface="Calibri" panose="020F050202020403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endParaRPr>
          </a:p>
          <a:p>
            <a:pPr marL="0" marR="0" indent="0">
              <a:spcBef>
                <a:spcPts val="0"/>
              </a:spcBef>
              <a:spcAft>
                <a:spcPts val="0"/>
              </a:spcAft>
              <a:buFont typeface="Arial" panose="020B0604020202020204" pitchFamily="34" charset="0"/>
              <a:buNone/>
            </a:pPr>
            <a:r>
              <a:rPr lang="en-US" sz="1800" dirty="0">
                <a:solidFill>
                  <a:srgbClr val="000000"/>
                </a:solidFill>
                <a:effectLst/>
                <a:latin typeface="Calibri" panose="020F0502020204030204" pitchFamily="34" charset="0"/>
                <a:ea typeface="Calibri" panose="020F0502020204030204" pitchFamily="34" charset="0"/>
              </a:rPr>
              <a:t>Math 1402: Acceptable</a:t>
            </a:r>
          </a:p>
          <a:p>
            <a:pPr marL="742950" marR="0" lvl="1" indent="-285750">
              <a:spcBef>
                <a:spcPts val="0"/>
              </a:spcBef>
              <a:spcAft>
                <a:spcPts val="0"/>
              </a:spcAft>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Math 1401: Acceptable, but not necessary for Math 1601 (it is like Math 1402+1403 in one semester. Taking this course completes the Math 2210 prerequisite, so mathematically well-prepared students who think they might need Calculus later could consider this.) </a:t>
            </a:r>
          </a:p>
          <a:p>
            <a:pPr marL="742950" lvl="1" indent="-285750">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Math 1403: Not needed for Math 1601</a:t>
            </a:r>
            <a:endParaRPr lang="en-US" sz="1800" dirty="0">
              <a:effectLst/>
              <a:latin typeface="Calibri" panose="020F0502020204030204" pitchFamily="34" charset="0"/>
              <a:ea typeface="Calibri" panose="020F0502020204030204" pitchFamily="34" charset="0"/>
            </a:endParaRPr>
          </a:p>
          <a:p>
            <a:pPr marL="285750" marR="0" lvl="0" indent="-285750" algn="l" rtl="0">
              <a:spcBef>
                <a:spcPts val="0"/>
              </a:spcBef>
              <a:spcAft>
                <a:spcPts val="0"/>
              </a:spcAft>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endParaRPr>
          </a:p>
          <a:p>
            <a:pPr marL="285750" marR="0" lvl="0" indent="-285750" algn="l" rtl="0">
              <a:spcBef>
                <a:spcPts val="0"/>
              </a:spcBef>
              <a:spcAft>
                <a:spcPts val="0"/>
              </a:spcAft>
              <a:buFont typeface="Arial" panose="020B0604020202020204" pitchFamily="34" charset="0"/>
              <a:buChar char="•"/>
            </a:pPr>
            <a:endParaRPr lang="en-US" sz="1800" dirty="0">
              <a:solidFill>
                <a:srgbClr val="000000"/>
              </a:solidFill>
              <a:effectLst/>
              <a:latin typeface="Calibri" panose="020F0502020204030204" pitchFamily="34" charset="0"/>
              <a:ea typeface="Calibri" panose="020F0502020204030204" pitchFamily="34" charset="0"/>
            </a:endParaRPr>
          </a:p>
          <a:p>
            <a:pPr marL="285750" marR="0" lvl="0" indent="-285750" algn="l" rtl="0">
              <a:spcBef>
                <a:spcPts val="0"/>
              </a:spcBef>
              <a:spcAft>
                <a:spcPts val="0"/>
              </a:spcAft>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Officially, the prerequisite for Math 2210 is Math 1401, Math 1403 (or equivalent), or an acceptable score on a placement exam. </a:t>
            </a:r>
          </a:p>
          <a:p>
            <a:pPr marL="285750" marR="0" lvl="0" indent="-285750" algn="l" rtl="0">
              <a:spcBef>
                <a:spcPts val="0"/>
              </a:spcBef>
              <a:spcAft>
                <a:spcPts val="0"/>
              </a:spcAft>
              <a:buFont typeface="Arial" panose="020B0604020202020204" pitchFamily="34" charset="0"/>
              <a:buChar char="•"/>
            </a:pPr>
            <a:r>
              <a:rPr lang="en-US" sz="1800" dirty="0">
                <a:latin typeface="Calibri" panose="020F0502020204030204" pitchFamily="34" charset="0"/>
                <a:ea typeface="Calibri" panose="020F0502020204030204" pitchFamily="34" charset="0"/>
              </a:rPr>
              <a:t>Math department c</a:t>
            </a:r>
            <a:r>
              <a:rPr lang="en-US" sz="1800" dirty="0">
                <a:solidFill>
                  <a:srgbClr val="000000"/>
                </a:solidFill>
                <a:effectLst/>
                <a:latin typeface="Calibri" panose="020F0502020204030204" pitchFamily="34" charset="0"/>
                <a:ea typeface="Calibri" panose="020F0502020204030204" pitchFamily="34" charset="0"/>
              </a:rPr>
              <a:t>urrently use ALEKS for calculus placement</a:t>
            </a:r>
            <a:endParaRPr lang="en-US" sz="2400" dirty="0">
              <a:solidFill>
                <a:srgbClr val="000000"/>
              </a:solidFill>
              <a:effectLst/>
              <a:latin typeface="Arial"/>
              <a:ea typeface="Calibri" panose="020F0502020204030204" pitchFamily="34" charset="0"/>
            </a:endParaRPr>
          </a:p>
          <a:p>
            <a:pPr marL="285750" marR="0" lvl="0" indent="-285750" algn="l" rtl="0">
              <a:spcBef>
                <a:spcPts val="0"/>
              </a:spcBef>
              <a:spcAft>
                <a:spcPts val="0"/>
              </a:spcAft>
              <a:buFont typeface="Arial" panose="020B0604020202020204" pitchFamily="34" charset="0"/>
              <a:buChar char="•"/>
            </a:pPr>
            <a:endParaRPr lang="en-US" sz="2400" dirty="0">
              <a:solidFill>
                <a:srgbClr val="000000"/>
              </a:solidFill>
              <a:effectLst/>
              <a:latin typeface="Arial"/>
              <a:ea typeface="Calibri" panose="020F0502020204030204" pitchFamily="34" charset="0"/>
            </a:endParaRPr>
          </a:p>
          <a:p>
            <a:pPr marL="285750" marR="0" lvl="0" indent="-285750" algn="l" rtl="0">
              <a:spcBef>
                <a:spcPts val="0"/>
              </a:spcBef>
              <a:spcAft>
                <a:spcPts val="0"/>
              </a:spcAft>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Math 1301, 1303, 1401 and 1402 are all acceptable prerequisites for Math 1601. The difference between Math 1601 and 2210 is that Math 1601 does not require trigonometry. Math 1403 is not necessary for Math 1601 because it is the "trigonometry half" of Math 1401.</a:t>
            </a:r>
            <a:endParaRPr dirty="0"/>
          </a:p>
        </p:txBody>
      </p:sp>
      <p:sp>
        <p:nvSpPr>
          <p:cNvPr id="302" name="Google Shape;30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6" name="Google Shape;32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562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8"/>
          <p:cNvSpPr>
            <a:spLocks noGrp="1"/>
          </p:cNvSpPr>
          <p:nvPr>
            <p:ph type="pic" idx="2"/>
          </p:nvPr>
        </p:nvSpPr>
        <p:spPr>
          <a:xfrm>
            <a:off x="5183188" y="987425"/>
            <a:ext cx="6172200" cy="4873625"/>
          </a:xfrm>
          <a:prstGeom prst="rect">
            <a:avLst/>
          </a:prstGeom>
          <a:noFill/>
          <a:ln>
            <a:noFill/>
          </a:ln>
        </p:spPr>
      </p:sp>
      <p:sp>
        <p:nvSpPr>
          <p:cNvPr id="64" name="Google Shape;64;p2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ath@csusb.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ath@csusb.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32347" y="300789"/>
            <a:ext cx="11899232" cy="194911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Arial"/>
              <a:buNone/>
            </a:pPr>
            <a:r>
              <a:rPr lang="en-US" sz="4400" b="1" dirty="0">
                <a:latin typeface="Arial"/>
                <a:ea typeface="Arial"/>
                <a:cs typeface="Arial"/>
                <a:sym typeface="Arial"/>
              </a:rPr>
              <a:t>Kinesiology Department </a:t>
            </a:r>
            <a:br>
              <a:rPr lang="en-US" sz="4400" b="1" dirty="0">
                <a:latin typeface="Arial"/>
                <a:ea typeface="Arial"/>
                <a:cs typeface="Arial"/>
                <a:sym typeface="Arial"/>
              </a:rPr>
            </a:br>
            <a:r>
              <a:rPr lang="en-US" sz="4400" b="1" dirty="0">
                <a:latin typeface="Arial"/>
                <a:ea typeface="Arial"/>
                <a:cs typeface="Arial"/>
                <a:sym typeface="Arial"/>
              </a:rPr>
              <a:t> </a:t>
            </a:r>
            <a:r>
              <a:rPr lang="en-US" sz="4400" b="1" dirty="0" err="1">
                <a:latin typeface="Arial"/>
                <a:ea typeface="Arial"/>
                <a:cs typeface="Arial"/>
                <a:sym typeface="Arial"/>
              </a:rPr>
              <a:t>KineWays</a:t>
            </a:r>
            <a:br>
              <a:rPr lang="en-US" sz="4400" b="1" dirty="0">
                <a:latin typeface="Arial"/>
                <a:ea typeface="Arial"/>
                <a:cs typeface="Arial"/>
                <a:sym typeface="Arial"/>
              </a:rPr>
            </a:br>
            <a:r>
              <a:rPr lang="en-US" sz="2000" b="1" dirty="0">
                <a:latin typeface="Arial"/>
                <a:ea typeface="Arial"/>
                <a:cs typeface="Arial"/>
                <a:sym typeface="Arial"/>
              </a:rPr>
              <a:t>Course Prerequisite Guidelines</a:t>
            </a:r>
            <a:endParaRPr sz="2000" b="1" dirty="0">
              <a:highlight>
                <a:srgbClr val="FFFF00"/>
              </a:highlight>
            </a:endParaRPr>
          </a:p>
        </p:txBody>
      </p:sp>
      <p:pic>
        <p:nvPicPr>
          <p:cNvPr id="85" name="Google Shape;85;p1" descr="Logo&#10;&#10;Description automatically generated"/>
          <p:cNvPicPr preferRelativeResize="0"/>
          <p:nvPr/>
        </p:nvPicPr>
        <p:blipFill rotWithShape="1">
          <a:blip r:embed="rId3">
            <a:alphaModFix amt="20000"/>
          </a:blip>
          <a:srcRect b="32192"/>
          <a:stretch/>
        </p:blipFill>
        <p:spPr>
          <a:xfrm rot="21015814">
            <a:off x="2409632" y="1634615"/>
            <a:ext cx="7372735" cy="493723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89"/>
        <p:cNvGrpSpPr/>
        <p:nvPr/>
      </p:nvGrpSpPr>
      <p:grpSpPr>
        <a:xfrm>
          <a:off x="0" y="0"/>
          <a:ext cx="0" cy="0"/>
          <a:chOff x="0" y="0"/>
          <a:chExt cx="0" cy="0"/>
        </a:xfrm>
      </p:grpSpPr>
      <p:sp>
        <p:nvSpPr>
          <p:cNvPr id="204" name="Rectangle 203">
            <a:extLst>
              <a:ext uri="{FF2B5EF4-FFF2-40B4-BE49-F238E27FC236}">
                <a16:creationId xmlns:a16="http://schemas.microsoft.com/office/drawing/2014/main" id="{E1694A6B-C5E0-474A-B18B-49C8FEE3E00A}"/>
              </a:ext>
            </a:extLst>
          </p:cNvPr>
          <p:cNvSpPr/>
          <p:nvPr/>
        </p:nvSpPr>
        <p:spPr>
          <a:xfrm>
            <a:off x="7143434" y="5118"/>
            <a:ext cx="1691614" cy="6852882"/>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5889BF8F-C5D2-9E3E-CFD1-937DF0BA76C6}"/>
              </a:ext>
            </a:extLst>
          </p:cNvPr>
          <p:cNvSpPr/>
          <p:nvPr/>
        </p:nvSpPr>
        <p:spPr>
          <a:xfrm>
            <a:off x="0" y="552681"/>
            <a:ext cx="2589224" cy="6305320"/>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E53722-43C3-780E-57AE-ECD7EA9B1C98}"/>
              </a:ext>
            </a:extLst>
          </p:cNvPr>
          <p:cNvSpPr/>
          <p:nvPr/>
        </p:nvSpPr>
        <p:spPr>
          <a:xfrm>
            <a:off x="9662160" y="2472"/>
            <a:ext cx="2557207" cy="6855528"/>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a:extLst>
              <a:ext uri="{FF2B5EF4-FFF2-40B4-BE49-F238E27FC236}">
                <a16:creationId xmlns:a16="http://schemas.microsoft.com/office/drawing/2014/main" id="{FEBD61B0-0F6B-0EDB-C440-602C2E4D6671}"/>
              </a:ext>
            </a:extLst>
          </p:cNvPr>
          <p:cNvSpPr/>
          <p:nvPr/>
        </p:nvSpPr>
        <p:spPr>
          <a:xfrm>
            <a:off x="3478706" y="0"/>
            <a:ext cx="2899271" cy="6855528"/>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Google Shape;90;p2">
            <a:extLst>
              <a:ext uri="{FF2B5EF4-FFF2-40B4-BE49-F238E27FC236}">
                <a16:creationId xmlns:a16="http://schemas.microsoft.com/office/drawing/2014/main" id="{1DC7C57A-808A-9D39-9852-9D370768E826}"/>
              </a:ext>
            </a:extLst>
          </p:cNvPr>
          <p:cNvSpPr txBox="1"/>
          <p:nvPr/>
        </p:nvSpPr>
        <p:spPr>
          <a:xfrm>
            <a:off x="-8863" y="536947"/>
            <a:ext cx="2598087"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Lower-division (12 units)</a:t>
            </a:r>
            <a:endParaRPr lang="en-US" sz="1000" b="1" dirty="0">
              <a:solidFill>
                <a:schemeClr val="dk1"/>
              </a:solidFill>
              <a:latin typeface="Arial"/>
              <a:ea typeface="Arial"/>
              <a:cs typeface="Arial"/>
              <a:sym typeface="Arial"/>
            </a:endParaRPr>
          </a:p>
        </p:txBody>
      </p:sp>
      <p:sp>
        <p:nvSpPr>
          <p:cNvPr id="23" name="Google Shape;90;p2">
            <a:extLst>
              <a:ext uri="{FF2B5EF4-FFF2-40B4-BE49-F238E27FC236}">
                <a16:creationId xmlns:a16="http://schemas.microsoft.com/office/drawing/2014/main" id="{F10EA13E-6001-E5EF-32E3-6FC02C176332}"/>
              </a:ext>
            </a:extLst>
          </p:cNvPr>
          <p:cNvSpPr txBox="1"/>
          <p:nvPr/>
        </p:nvSpPr>
        <p:spPr>
          <a:xfrm>
            <a:off x="3692263" y="12397"/>
            <a:ext cx="2624059"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Upper-division (23 units)</a:t>
            </a:r>
            <a:endParaRPr dirty="0"/>
          </a:p>
        </p:txBody>
      </p:sp>
      <p:sp>
        <p:nvSpPr>
          <p:cNvPr id="22" name="Google Shape;90;p2">
            <a:extLst>
              <a:ext uri="{FF2B5EF4-FFF2-40B4-BE49-F238E27FC236}">
                <a16:creationId xmlns:a16="http://schemas.microsoft.com/office/drawing/2014/main" id="{57DD9A16-E173-212D-28EF-6FCD46AF75EC}"/>
              </a:ext>
            </a:extLst>
          </p:cNvPr>
          <p:cNvSpPr txBox="1"/>
          <p:nvPr/>
        </p:nvSpPr>
        <p:spPr>
          <a:xfrm>
            <a:off x="7143434" y="18046"/>
            <a:ext cx="1691614"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Core (17 units)</a:t>
            </a:r>
            <a:endParaRPr dirty="0"/>
          </a:p>
        </p:txBody>
      </p:sp>
      <p:sp>
        <p:nvSpPr>
          <p:cNvPr id="90" name="Google Shape;90;p2"/>
          <p:cNvSpPr txBox="1"/>
          <p:nvPr/>
        </p:nvSpPr>
        <p:spPr>
          <a:xfrm>
            <a:off x="9656935" y="18023"/>
            <a:ext cx="2557207"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i="0" u="none" strike="noStrike" cap="none" dirty="0">
                <a:solidFill>
                  <a:schemeClr val="dk1"/>
                </a:solidFill>
                <a:latin typeface="Arial"/>
                <a:ea typeface="Arial"/>
                <a:cs typeface="Arial"/>
                <a:sym typeface="Arial"/>
              </a:rPr>
              <a:t>Electives (10 units)</a:t>
            </a:r>
            <a:endParaRPr dirty="0"/>
          </a:p>
        </p:txBody>
      </p:sp>
      <p:sp>
        <p:nvSpPr>
          <p:cNvPr id="94" name="Google Shape;94;p2"/>
          <p:cNvSpPr txBox="1">
            <a:spLocks noGrp="1"/>
          </p:cNvSpPr>
          <p:nvPr>
            <p:ph type="title"/>
          </p:nvPr>
        </p:nvSpPr>
        <p:spPr>
          <a:xfrm>
            <a:off x="-8863" y="1"/>
            <a:ext cx="3636765" cy="52768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Arial"/>
              <a:buNone/>
            </a:pPr>
            <a:r>
              <a:rPr lang="en-US" sz="3200" b="1" dirty="0">
                <a:latin typeface="Arial"/>
                <a:ea typeface="Arial"/>
                <a:cs typeface="Arial"/>
                <a:sym typeface="Arial"/>
              </a:rPr>
              <a:t>Exercise Science</a:t>
            </a:r>
            <a:endParaRPr sz="3200" dirty="0"/>
          </a:p>
        </p:txBody>
      </p:sp>
      <p:sp>
        <p:nvSpPr>
          <p:cNvPr id="95" name="Google Shape;95;p2"/>
          <p:cNvSpPr txBox="1"/>
          <p:nvPr/>
        </p:nvSpPr>
        <p:spPr>
          <a:xfrm>
            <a:off x="773043" y="768285"/>
            <a:ext cx="1067382" cy="769401"/>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400" b="1" dirty="0">
                <a:solidFill>
                  <a:schemeClr val="dk1"/>
                </a:solidFill>
                <a:latin typeface="Arial"/>
                <a:ea typeface="Arial"/>
                <a:cs typeface="Arial"/>
                <a:sym typeface="Arial"/>
              </a:rPr>
              <a:t>2230</a:t>
            </a:r>
            <a:endParaRPr sz="2400" dirty="0"/>
          </a:p>
          <a:p>
            <a:pPr marL="0" marR="0" lvl="0" indent="0" algn="r" rtl="0">
              <a:spcBef>
                <a:spcPts val="0"/>
              </a:spcBef>
              <a:spcAft>
                <a:spcPts val="0"/>
              </a:spcAft>
              <a:buNone/>
            </a:pPr>
            <a:r>
              <a:rPr lang="en-US" sz="1000" b="1" dirty="0"/>
              <a:t>4</a:t>
            </a:r>
            <a:endParaRPr sz="1000" b="1" dirty="0"/>
          </a:p>
        </p:txBody>
      </p:sp>
      <p:sp>
        <p:nvSpPr>
          <p:cNvPr id="96" name="Google Shape;96;p2"/>
          <p:cNvSpPr txBox="1"/>
          <p:nvPr/>
        </p:nvSpPr>
        <p:spPr>
          <a:xfrm>
            <a:off x="7528536" y="282548"/>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2300</a:t>
            </a:r>
          </a:p>
          <a:p>
            <a:pPr marL="0" marR="0" lvl="0" indent="0" algn="r" rtl="0">
              <a:spcBef>
                <a:spcPts val="0"/>
              </a:spcBef>
              <a:spcAft>
                <a:spcPts val="0"/>
              </a:spcAft>
              <a:buNone/>
            </a:pPr>
            <a:r>
              <a:rPr lang="en-US" sz="1000" b="1" dirty="0">
                <a:solidFill>
                  <a:schemeClr val="dk1"/>
                </a:solidFill>
              </a:rPr>
              <a:t>3</a:t>
            </a:r>
            <a:endParaRPr sz="1000" dirty="0"/>
          </a:p>
        </p:txBody>
      </p:sp>
      <p:sp>
        <p:nvSpPr>
          <p:cNvPr id="97" name="Google Shape;97;p2"/>
          <p:cNvSpPr txBox="1"/>
          <p:nvPr/>
        </p:nvSpPr>
        <p:spPr>
          <a:xfrm>
            <a:off x="11099821" y="1667974"/>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latin typeface="Arial"/>
                <a:ea typeface="Arial"/>
                <a:cs typeface="Arial"/>
                <a:sym typeface="Arial"/>
              </a:rPr>
              <a:t>3250</a:t>
            </a:r>
          </a:p>
          <a:p>
            <a:pPr marL="0" marR="0" lvl="0" indent="0" algn="r" rtl="0">
              <a:spcBef>
                <a:spcPts val="0"/>
              </a:spcBef>
              <a:spcAft>
                <a:spcPts val="0"/>
              </a:spcAft>
              <a:buNone/>
            </a:pPr>
            <a:r>
              <a:rPr lang="en-US" sz="1000" b="1" dirty="0">
                <a:solidFill>
                  <a:schemeClr val="dk1"/>
                </a:solidFill>
              </a:rPr>
              <a:t>3</a:t>
            </a:r>
            <a:endParaRPr sz="1000" dirty="0"/>
          </a:p>
        </p:txBody>
      </p:sp>
      <p:sp>
        <p:nvSpPr>
          <p:cNvPr id="93" name="Google Shape;93;p2"/>
          <p:cNvSpPr txBox="1"/>
          <p:nvPr/>
        </p:nvSpPr>
        <p:spPr>
          <a:xfrm>
            <a:off x="11117629" y="4257635"/>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300" b="1" dirty="0">
                <a:solidFill>
                  <a:schemeClr val="dk1"/>
                </a:solidFill>
                <a:latin typeface="Arial"/>
                <a:ea typeface="Arial"/>
                <a:cs typeface="Arial"/>
                <a:sym typeface="Arial"/>
              </a:rPr>
              <a:t>4500</a:t>
            </a:r>
          </a:p>
          <a:p>
            <a:pPr marL="0" marR="0" lvl="0" indent="0" algn="r" rtl="0">
              <a:spcBef>
                <a:spcPts val="0"/>
              </a:spcBef>
              <a:spcAft>
                <a:spcPts val="0"/>
              </a:spcAft>
              <a:buNone/>
            </a:pPr>
            <a:r>
              <a:rPr lang="en-US" sz="1000" b="1" dirty="0">
                <a:solidFill>
                  <a:schemeClr val="dk1"/>
                </a:solidFill>
              </a:rPr>
              <a:t>3</a:t>
            </a:r>
            <a:endParaRPr sz="1000" dirty="0"/>
          </a:p>
        </p:txBody>
      </p:sp>
      <p:sp>
        <p:nvSpPr>
          <p:cNvPr id="99" name="Google Shape;99;p2"/>
          <p:cNvSpPr txBox="1"/>
          <p:nvPr/>
        </p:nvSpPr>
        <p:spPr>
          <a:xfrm>
            <a:off x="7486358" y="5538627"/>
            <a:ext cx="909313"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4800</a:t>
            </a:r>
          </a:p>
          <a:p>
            <a:pPr marL="0" marR="0" lvl="0" indent="0" algn="r" rtl="0">
              <a:spcBef>
                <a:spcPts val="0"/>
              </a:spcBef>
              <a:spcAft>
                <a:spcPts val="0"/>
              </a:spcAft>
              <a:buNone/>
            </a:pPr>
            <a:r>
              <a:rPr lang="en-US" sz="1000" b="1" dirty="0">
                <a:solidFill>
                  <a:schemeClr val="dk1"/>
                </a:solidFill>
              </a:rPr>
              <a:t>4</a:t>
            </a:r>
            <a:endParaRPr sz="1000" dirty="0"/>
          </a:p>
        </p:txBody>
      </p:sp>
      <p:sp>
        <p:nvSpPr>
          <p:cNvPr id="100" name="Google Shape;100;p2"/>
          <p:cNvSpPr txBox="1"/>
          <p:nvPr/>
        </p:nvSpPr>
        <p:spPr>
          <a:xfrm>
            <a:off x="3926264" y="3957889"/>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3700</a:t>
            </a:r>
          </a:p>
          <a:p>
            <a:pPr marL="0" marR="0" lvl="0" indent="0" algn="r" rtl="0">
              <a:spcBef>
                <a:spcPts val="0"/>
              </a:spcBef>
              <a:spcAft>
                <a:spcPts val="0"/>
              </a:spcAft>
              <a:buNone/>
            </a:pPr>
            <a:r>
              <a:rPr lang="en-US" sz="1000" b="1" dirty="0">
                <a:solidFill>
                  <a:schemeClr val="dk1"/>
                </a:solidFill>
              </a:rPr>
              <a:t>3</a:t>
            </a:r>
            <a:endParaRPr sz="1000" dirty="0"/>
          </a:p>
        </p:txBody>
      </p:sp>
      <p:sp>
        <p:nvSpPr>
          <p:cNvPr id="102" name="Google Shape;102;p2"/>
          <p:cNvSpPr txBox="1"/>
          <p:nvPr/>
        </p:nvSpPr>
        <p:spPr>
          <a:xfrm>
            <a:off x="11123201" y="5114557"/>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300" b="1" dirty="0">
                <a:solidFill>
                  <a:schemeClr val="dk1"/>
                </a:solidFill>
                <a:latin typeface="Arial"/>
                <a:ea typeface="Arial"/>
                <a:cs typeface="Arial"/>
                <a:sym typeface="Arial"/>
              </a:rPr>
              <a:t>4600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104" name="Google Shape;104;p2"/>
          <p:cNvCxnSpPr>
            <a:cxnSpLocks/>
            <a:stCxn id="95" idx="2"/>
          </p:cNvCxnSpPr>
          <p:nvPr/>
        </p:nvCxnSpPr>
        <p:spPr>
          <a:xfrm flipH="1">
            <a:off x="1306285" y="1537686"/>
            <a:ext cx="449" cy="344583"/>
          </a:xfrm>
          <a:prstGeom prst="straightConnector1">
            <a:avLst/>
          </a:prstGeom>
          <a:noFill/>
          <a:ln w="76200" cap="flat" cmpd="sng">
            <a:solidFill>
              <a:srgbClr val="FF66CC"/>
            </a:solidFill>
            <a:prstDash val="solid"/>
            <a:miter lim="800000"/>
            <a:headEnd type="none" w="sm" len="sm"/>
            <a:tailEnd type="triangle" w="med" len="med"/>
          </a:ln>
        </p:spPr>
      </p:cxnSp>
      <p:cxnSp>
        <p:nvCxnSpPr>
          <p:cNvPr id="108" name="Google Shape;108;p2"/>
          <p:cNvCxnSpPr>
            <a:cxnSpLocks/>
            <a:endCxn id="109" idx="1"/>
          </p:cNvCxnSpPr>
          <p:nvPr/>
        </p:nvCxnSpPr>
        <p:spPr>
          <a:xfrm>
            <a:off x="1761023" y="2451765"/>
            <a:ext cx="3400183" cy="2464701"/>
          </a:xfrm>
          <a:prstGeom prst="bentConnector3">
            <a:avLst>
              <a:gd name="adj1" fmla="val 41753"/>
            </a:avLst>
          </a:prstGeom>
          <a:noFill/>
          <a:ln w="76200" cap="flat" cmpd="sng">
            <a:solidFill>
              <a:schemeClr val="accent2"/>
            </a:solidFill>
            <a:prstDash val="solid"/>
            <a:miter lim="800000"/>
            <a:headEnd type="none" w="sm" len="sm"/>
            <a:tailEnd type="triangle" w="med" len="med"/>
          </a:ln>
        </p:spPr>
      </p:cxnSp>
      <p:cxnSp>
        <p:nvCxnSpPr>
          <p:cNvPr id="111" name="Google Shape;111;p2"/>
          <p:cNvCxnSpPr>
            <a:cxnSpLocks/>
            <a:endCxn id="100" idx="1"/>
          </p:cNvCxnSpPr>
          <p:nvPr/>
        </p:nvCxnSpPr>
        <p:spPr>
          <a:xfrm>
            <a:off x="1949369" y="3705341"/>
            <a:ext cx="1976895" cy="637249"/>
          </a:xfrm>
          <a:prstGeom prst="bentConnector3">
            <a:avLst>
              <a:gd name="adj1" fmla="val 50000"/>
            </a:avLst>
          </a:prstGeom>
          <a:noFill/>
          <a:ln w="76200" cap="flat" cmpd="sng">
            <a:solidFill>
              <a:schemeClr val="accent1"/>
            </a:solidFill>
            <a:prstDash val="solid"/>
            <a:miter lim="800000"/>
            <a:headEnd type="none" w="sm" len="sm"/>
            <a:tailEnd type="triangle" w="med" len="med"/>
          </a:ln>
        </p:spPr>
      </p:cxnSp>
      <p:cxnSp>
        <p:nvCxnSpPr>
          <p:cNvPr id="112" name="Google Shape;112;p2"/>
          <p:cNvCxnSpPr>
            <a:cxnSpLocks/>
            <a:endCxn id="319" idx="1"/>
          </p:cNvCxnSpPr>
          <p:nvPr/>
        </p:nvCxnSpPr>
        <p:spPr>
          <a:xfrm>
            <a:off x="6138430" y="5172394"/>
            <a:ext cx="4980672" cy="1166468"/>
          </a:xfrm>
          <a:prstGeom prst="bentConnector3">
            <a:avLst>
              <a:gd name="adj1" fmla="val 64320"/>
            </a:avLst>
          </a:prstGeom>
          <a:noFill/>
          <a:ln w="76200" cap="flat" cmpd="sng">
            <a:solidFill>
              <a:schemeClr val="accent2"/>
            </a:solidFill>
            <a:prstDash val="solid"/>
            <a:miter lim="800000"/>
            <a:headEnd type="none" w="sm" len="sm"/>
            <a:tailEnd type="triangle" w="med" len="med"/>
          </a:ln>
        </p:spPr>
      </p:cxnSp>
      <p:cxnSp>
        <p:nvCxnSpPr>
          <p:cNvPr id="113" name="Google Shape;113;p2"/>
          <p:cNvCxnSpPr>
            <a:cxnSpLocks/>
            <a:endCxn id="102" idx="1"/>
          </p:cNvCxnSpPr>
          <p:nvPr/>
        </p:nvCxnSpPr>
        <p:spPr>
          <a:xfrm>
            <a:off x="6126432" y="5026102"/>
            <a:ext cx="4996769" cy="473156"/>
          </a:xfrm>
          <a:prstGeom prst="bentConnector3">
            <a:avLst>
              <a:gd name="adj1" fmla="val 67812"/>
            </a:avLst>
          </a:prstGeom>
          <a:noFill/>
          <a:ln w="76200" cap="flat" cmpd="sng">
            <a:solidFill>
              <a:schemeClr val="accent2"/>
            </a:solidFill>
            <a:prstDash val="solid"/>
            <a:miter lim="800000"/>
            <a:headEnd type="none" w="sm" len="sm"/>
            <a:tailEnd type="triangle" w="med" len="med"/>
          </a:ln>
        </p:spPr>
      </p:cxnSp>
      <p:sp>
        <p:nvSpPr>
          <p:cNvPr id="117" name="Google Shape;117;p2"/>
          <p:cNvSpPr txBox="1"/>
          <p:nvPr/>
        </p:nvSpPr>
        <p:spPr>
          <a:xfrm>
            <a:off x="11123201" y="3400141"/>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300" b="1" dirty="0">
                <a:solidFill>
                  <a:schemeClr val="dk1"/>
                </a:solidFill>
                <a:latin typeface="Arial"/>
                <a:ea typeface="Arial"/>
                <a:cs typeface="Arial"/>
                <a:sym typeface="Arial"/>
              </a:rPr>
              <a:t>4300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118" name="Google Shape;118;p2"/>
          <p:cNvCxnSpPr>
            <a:cxnSpLocks/>
          </p:cNvCxnSpPr>
          <p:nvPr/>
        </p:nvCxnSpPr>
        <p:spPr>
          <a:xfrm flipV="1">
            <a:off x="6112388" y="3845632"/>
            <a:ext cx="4987433" cy="1035642"/>
          </a:xfrm>
          <a:prstGeom prst="bentConnector3">
            <a:avLst>
              <a:gd name="adj1" fmla="val 66501"/>
            </a:avLst>
          </a:prstGeom>
          <a:noFill/>
          <a:ln w="76200" cap="flat" cmpd="sng">
            <a:solidFill>
              <a:schemeClr val="accent2"/>
            </a:solidFill>
            <a:prstDash val="solid"/>
            <a:miter lim="800000"/>
            <a:headEnd type="none" w="sm" len="sm"/>
            <a:tailEnd type="triangle" w="med" len="med"/>
          </a:ln>
        </p:spPr>
      </p:cxnSp>
      <p:cxnSp>
        <p:nvCxnSpPr>
          <p:cNvPr id="119" name="Google Shape;119;p2"/>
          <p:cNvCxnSpPr>
            <a:cxnSpLocks/>
            <a:endCxn id="92" idx="1"/>
          </p:cNvCxnSpPr>
          <p:nvPr/>
        </p:nvCxnSpPr>
        <p:spPr>
          <a:xfrm flipV="1">
            <a:off x="1817738" y="1284081"/>
            <a:ext cx="3410567" cy="782032"/>
          </a:xfrm>
          <a:prstGeom prst="bentConnector3">
            <a:avLst>
              <a:gd name="adj1" fmla="val 40348"/>
            </a:avLst>
          </a:prstGeom>
          <a:noFill/>
          <a:ln w="76200" cap="flat" cmpd="sng">
            <a:solidFill>
              <a:schemeClr val="accent2"/>
            </a:solidFill>
            <a:prstDash val="solid"/>
            <a:miter lim="800000"/>
            <a:headEnd type="none" w="sm" len="sm"/>
            <a:tailEnd type="triangle" w="med" len="med"/>
          </a:ln>
        </p:spPr>
      </p:cxnSp>
      <p:sp>
        <p:nvSpPr>
          <p:cNvPr id="28" name="Google Shape;97;p2">
            <a:extLst>
              <a:ext uri="{FF2B5EF4-FFF2-40B4-BE49-F238E27FC236}">
                <a16:creationId xmlns:a16="http://schemas.microsoft.com/office/drawing/2014/main" id="{EACD84E4-1A18-8EE7-1A3F-8F739B5EB0A7}"/>
              </a:ext>
            </a:extLst>
          </p:cNvPr>
          <p:cNvSpPr txBox="1"/>
          <p:nvPr/>
        </p:nvSpPr>
        <p:spPr>
          <a:xfrm>
            <a:off x="219089" y="4159602"/>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2100</a:t>
            </a:r>
          </a:p>
          <a:p>
            <a:pPr marL="0" marR="0" lvl="0" indent="0" algn="r" rtl="0">
              <a:spcBef>
                <a:spcPts val="0"/>
              </a:spcBef>
              <a:spcAft>
                <a:spcPts val="0"/>
              </a:spcAft>
              <a:buNone/>
            </a:pPr>
            <a:r>
              <a:rPr lang="en-US" sz="1000" b="1" dirty="0">
                <a:solidFill>
                  <a:schemeClr val="dk1"/>
                </a:solidFill>
              </a:rPr>
              <a:t>3</a:t>
            </a:r>
            <a:endParaRPr sz="1000" dirty="0"/>
          </a:p>
        </p:txBody>
      </p:sp>
      <p:sp>
        <p:nvSpPr>
          <p:cNvPr id="30" name="Google Shape;97;p2">
            <a:extLst>
              <a:ext uri="{FF2B5EF4-FFF2-40B4-BE49-F238E27FC236}">
                <a16:creationId xmlns:a16="http://schemas.microsoft.com/office/drawing/2014/main" id="{1F575C67-32D0-F838-9D06-D4A35B936A2A}"/>
              </a:ext>
            </a:extLst>
          </p:cNvPr>
          <p:cNvSpPr txBox="1"/>
          <p:nvPr/>
        </p:nvSpPr>
        <p:spPr>
          <a:xfrm>
            <a:off x="219089" y="5109514"/>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2700</a:t>
            </a:r>
          </a:p>
          <a:p>
            <a:pPr marL="0" marR="0" lvl="0" indent="0" algn="r" rtl="0">
              <a:spcBef>
                <a:spcPts val="0"/>
              </a:spcBef>
              <a:spcAft>
                <a:spcPts val="0"/>
              </a:spcAft>
              <a:buNone/>
            </a:pPr>
            <a:r>
              <a:rPr lang="en-US" sz="1000" b="1" dirty="0">
                <a:solidFill>
                  <a:schemeClr val="dk1"/>
                </a:solidFill>
              </a:rPr>
              <a:t>3</a:t>
            </a:r>
            <a:endParaRPr sz="1000" dirty="0"/>
          </a:p>
        </p:txBody>
      </p:sp>
      <p:sp>
        <p:nvSpPr>
          <p:cNvPr id="48" name="Google Shape;97;p2">
            <a:extLst>
              <a:ext uri="{FF2B5EF4-FFF2-40B4-BE49-F238E27FC236}">
                <a16:creationId xmlns:a16="http://schemas.microsoft.com/office/drawing/2014/main" id="{1CC51719-113E-E1C7-6FE5-B6F770B26AD3}"/>
              </a:ext>
            </a:extLst>
          </p:cNvPr>
          <p:cNvSpPr txBox="1"/>
          <p:nvPr/>
        </p:nvSpPr>
        <p:spPr>
          <a:xfrm>
            <a:off x="219089" y="5995760"/>
            <a:ext cx="1298079"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Activity</a:t>
            </a:r>
          </a:p>
          <a:p>
            <a:pPr marL="0" marR="0" lvl="0" indent="0" algn="r" rtl="0">
              <a:spcBef>
                <a:spcPts val="0"/>
              </a:spcBef>
              <a:spcAft>
                <a:spcPts val="0"/>
              </a:spcAft>
              <a:buNone/>
            </a:pPr>
            <a:r>
              <a:rPr lang="en-US" sz="1000" b="1" dirty="0">
                <a:solidFill>
                  <a:schemeClr val="dk1"/>
                </a:solidFill>
              </a:rPr>
              <a:t>2</a:t>
            </a:r>
            <a:endParaRPr sz="1000" dirty="0"/>
          </a:p>
        </p:txBody>
      </p:sp>
      <p:sp>
        <p:nvSpPr>
          <p:cNvPr id="49" name="Google Shape;92;p2">
            <a:extLst>
              <a:ext uri="{FF2B5EF4-FFF2-40B4-BE49-F238E27FC236}">
                <a16:creationId xmlns:a16="http://schemas.microsoft.com/office/drawing/2014/main" id="{48876A5D-8E9F-BF15-5AB1-7BBB17CA964E}"/>
              </a:ext>
            </a:extLst>
          </p:cNvPr>
          <p:cNvSpPr txBox="1"/>
          <p:nvPr/>
        </p:nvSpPr>
        <p:spPr>
          <a:xfrm>
            <a:off x="3933687" y="338705"/>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Aft>
                <a:spcPts val="0"/>
              </a:spcAft>
              <a:buNone/>
            </a:pPr>
            <a:r>
              <a:rPr lang="en-US" sz="2400" b="1" dirty="0">
                <a:solidFill>
                  <a:schemeClr val="dk1"/>
                </a:solidFill>
                <a:latin typeface="Arial"/>
                <a:ea typeface="Arial"/>
                <a:cs typeface="Arial"/>
                <a:sym typeface="Arial"/>
              </a:rPr>
              <a:t>3100</a:t>
            </a:r>
          </a:p>
          <a:p>
            <a:pPr marL="0" marR="0" lvl="0" indent="0" algn="r" rtl="0">
              <a:spcAft>
                <a:spcPts val="0"/>
              </a:spcAft>
              <a:buNone/>
            </a:pPr>
            <a:r>
              <a:rPr lang="en-US" sz="1000" b="1" dirty="0">
                <a:solidFill>
                  <a:schemeClr val="dk1"/>
                </a:solidFill>
              </a:rPr>
              <a:t>3</a:t>
            </a:r>
            <a:endParaRPr sz="1000" dirty="0"/>
          </a:p>
        </p:txBody>
      </p:sp>
      <p:sp>
        <p:nvSpPr>
          <p:cNvPr id="67" name="Google Shape;92;p2">
            <a:extLst>
              <a:ext uri="{FF2B5EF4-FFF2-40B4-BE49-F238E27FC236}">
                <a16:creationId xmlns:a16="http://schemas.microsoft.com/office/drawing/2014/main" id="{027DE9C4-519F-9AAD-6E66-E252058BDCE5}"/>
              </a:ext>
            </a:extLst>
          </p:cNvPr>
          <p:cNvSpPr txBox="1"/>
          <p:nvPr/>
        </p:nvSpPr>
        <p:spPr>
          <a:xfrm>
            <a:off x="3928330" y="1405863"/>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3400</a:t>
            </a:r>
          </a:p>
          <a:p>
            <a:pPr marL="0" marR="0" lvl="0" indent="0" algn="r" rtl="0">
              <a:spcBef>
                <a:spcPts val="0"/>
              </a:spcBef>
              <a:spcAft>
                <a:spcPts val="0"/>
              </a:spcAft>
              <a:buNone/>
            </a:pPr>
            <a:r>
              <a:rPr lang="en-US" sz="1000" b="1" dirty="0">
                <a:solidFill>
                  <a:schemeClr val="dk1"/>
                </a:solidFill>
              </a:rPr>
              <a:t>3</a:t>
            </a:r>
            <a:endParaRPr sz="1000" dirty="0"/>
          </a:p>
        </p:txBody>
      </p:sp>
      <p:sp>
        <p:nvSpPr>
          <p:cNvPr id="68" name="Google Shape;92;p2">
            <a:extLst>
              <a:ext uri="{FF2B5EF4-FFF2-40B4-BE49-F238E27FC236}">
                <a16:creationId xmlns:a16="http://schemas.microsoft.com/office/drawing/2014/main" id="{AADEA233-D49C-D519-282B-8B898211113B}"/>
              </a:ext>
            </a:extLst>
          </p:cNvPr>
          <p:cNvSpPr txBox="1"/>
          <p:nvPr/>
        </p:nvSpPr>
        <p:spPr>
          <a:xfrm>
            <a:off x="3939041" y="2486814"/>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3500</a:t>
            </a:r>
          </a:p>
          <a:p>
            <a:pPr marL="0" marR="0" lvl="0" indent="0" algn="r" rtl="0">
              <a:spcBef>
                <a:spcPts val="0"/>
              </a:spcBef>
              <a:spcAft>
                <a:spcPts val="0"/>
              </a:spcAft>
              <a:buNone/>
            </a:pPr>
            <a:r>
              <a:rPr lang="en-US" sz="1000" b="1" dirty="0">
                <a:solidFill>
                  <a:schemeClr val="dk1"/>
                </a:solidFill>
              </a:rPr>
              <a:t>3</a:t>
            </a:r>
            <a:endParaRPr sz="1000" dirty="0"/>
          </a:p>
        </p:txBody>
      </p:sp>
      <p:sp>
        <p:nvSpPr>
          <p:cNvPr id="177" name="Google Shape;100;p2">
            <a:extLst>
              <a:ext uri="{FF2B5EF4-FFF2-40B4-BE49-F238E27FC236}">
                <a16:creationId xmlns:a16="http://schemas.microsoft.com/office/drawing/2014/main" id="{8CCF7418-2E69-D14E-7DEA-9682EB156DC5}"/>
              </a:ext>
            </a:extLst>
          </p:cNvPr>
          <p:cNvSpPr txBox="1"/>
          <p:nvPr/>
        </p:nvSpPr>
        <p:spPr>
          <a:xfrm>
            <a:off x="3932478" y="5056165"/>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41</a:t>
            </a:r>
            <a:r>
              <a:rPr lang="en-US" sz="24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211" name="Google Shape;100;p2">
            <a:extLst>
              <a:ext uri="{FF2B5EF4-FFF2-40B4-BE49-F238E27FC236}">
                <a16:creationId xmlns:a16="http://schemas.microsoft.com/office/drawing/2014/main" id="{10A1504E-AD8B-72AB-2729-41921ECB071B}"/>
              </a:ext>
            </a:extLst>
          </p:cNvPr>
          <p:cNvSpPr txBox="1"/>
          <p:nvPr/>
        </p:nvSpPr>
        <p:spPr>
          <a:xfrm>
            <a:off x="3926264" y="5965265"/>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rPr>
              <a:t>42</a:t>
            </a:r>
            <a:r>
              <a:rPr lang="en-US" sz="24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1</a:t>
            </a:r>
            <a:endParaRPr sz="1000" dirty="0"/>
          </a:p>
        </p:txBody>
      </p:sp>
      <p:sp>
        <p:nvSpPr>
          <p:cNvPr id="212" name="Google Shape;96;p2">
            <a:extLst>
              <a:ext uri="{FF2B5EF4-FFF2-40B4-BE49-F238E27FC236}">
                <a16:creationId xmlns:a16="http://schemas.microsoft.com/office/drawing/2014/main" id="{97C4777B-B604-EF77-881F-BF12DC7373BD}"/>
              </a:ext>
            </a:extLst>
          </p:cNvPr>
          <p:cNvSpPr txBox="1"/>
          <p:nvPr/>
        </p:nvSpPr>
        <p:spPr>
          <a:xfrm>
            <a:off x="7518823" y="1354675"/>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36</a:t>
            </a:r>
            <a:r>
              <a:rPr lang="en-US" sz="24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213" name="Google Shape;96;p2">
            <a:extLst>
              <a:ext uri="{FF2B5EF4-FFF2-40B4-BE49-F238E27FC236}">
                <a16:creationId xmlns:a16="http://schemas.microsoft.com/office/drawing/2014/main" id="{DF6B94B8-73E4-9FA6-A8C6-6958BEBBE554}"/>
              </a:ext>
            </a:extLst>
          </p:cNvPr>
          <p:cNvSpPr txBox="1"/>
          <p:nvPr/>
        </p:nvSpPr>
        <p:spPr>
          <a:xfrm>
            <a:off x="7491583" y="2443741"/>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rPr>
              <a:t>381</a:t>
            </a:r>
            <a:r>
              <a:rPr lang="en-US" sz="24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3</a:t>
            </a:r>
            <a:endParaRPr sz="1000" dirty="0"/>
          </a:p>
        </p:txBody>
      </p:sp>
      <p:sp>
        <p:nvSpPr>
          <p:cNvPr id="214" name="Google Shape;96;p2">
            <a:extLst>
              <a:ext uri="{FF2B5EF4-FFF2-40B4-BE49-F238E27FC236}">
                <a16:creationId xmlns:a16="http://schemas.microsoft.com/office/drawing/2014/main" id="{65F3EDCF-651E-AD38-16CE-5AC8EB0BC1DF}"/>
              </a:ext>
            </a:extLst>
          </p:cNvPr>
          <p:cNvSpPr txBox="1"/>
          <p:nvPr/>
        </p:nvSpPr>
        <p:spPr>
          <a:xfrm>
            <a:off x="7528536" y="3460932"/>
            <a:ext cx="891803"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4400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91" name="Google Shape;91;p2"/>
          <p:cNvCxnSpPr>
            <a:cxnSpLocks/>
            <a:endCxn id="93" idx="1"/>
          </p:cNvCxnSpPr>
          <p:nvPr/>
        </p:nvCxnSpPr>
        <p:spPr>
          <a:xfrm>
            <a:off x="6175170" y="1123827"/>
            <a:ext cx="4942459" cy="3518509"/>
          </a:xfrm>
          <a:prstGeom prst="bentConnector3">
            <a:avLst>
              <a:gd name="adj1" fmla="val 59744"/>
            </a:avLst>
          </a:prstGeom>
          <a:noFill/>
          <a:ln w="76200" cap="flat" cmpd="sng">
            <a:solidFill>
              <a:srgbClr val="996600"/>
            </a:solidFill>
            <a:prstDash val="solid"/>
            <a:miter lim="800000"/>
            <a:headEnd type="none" w="sm" len="sm"/>
            <a:tailEnd type="triangle" w="med" len="med"/>
          </a:ln>
        </p:spPr>
      </p:cxnSp>
      <p:cxnSp>
        <p:nvCxnSpPr>
          <p:cNvPr id="107" name="Google Shape;107;p2"/>
          <p:cNvCxnSpPr>
            <a:cxnSpLocks/>
          </p:cNvCxnSpPr>
          <p:nvPr/>
        </p:nvCxnSpPr>
        <p:spPr>
          <a:xfrm flipV="1">
            <a:off x="1761023" y="2085173"/>
            <a:ext cx="9338798" cy="133877"/>
          </a:xfrm>
          <a:prstGeom prst="bentConnector3">
            <a:avLst>
              <a:gd name="adj1" fmla="val 82978"/>
            </a:avLst>
          </a:prstGeom>
          <a:noFill/>
          <a:ln w="76200" cap="flat" cmpd="sng">
            <a:solidFill>
              <a:srgbClr val="7030A0"/>
            </a:solidFill>
            <a:prstDash val="solid"/>
            <a:miter lim="800000"/>
            <a:headEnd type="none" w="sm" len="sm"/>
            <a:tailEnd type="triangle" w="med" len="med"/>
          </a:ln>
        </p:spPr>
      </p:cxnSp>
      <p:cxnSp>
        <p:nvCxnSpPr>
          <p:cNvPr id="106" name="Google Shape;106;p2"/>
          <p:cNvCxnSpPr>
            <a:cxnSpLocks/>
          </p:cNvCxnSpPr>
          <p:nvPr/>
        </p:nvCxnSpPr>
        <p:spPr>
          <a:xfrm flipV="1">
            <a:off x="1824587" y="712143"/>
            <a:ext cx="5698377" cy="1611320"/>
          </a:xfrm>
          <a:prstGeom prst="bentConnector3">
            <a:avLst>
              <a:gd name="adj1" fmla="val 88726"/>
            </a:avLst>
          </a:prstGeom>
          <a:noFill/>
          <a:ln w="76200" cap="flat" cmpd="sng">
            <a:solidFill>
              <a:schemeClr val="accent6"/>
            </a:solidFill>
            <a:prstDash val="solid"/>
            <a:miter lim="800000"/>
            <a:headEnd type="none" w="sm" len="sm"/>
            <a:tailEnd type="triangle" w="med" len="med"/>
          </a:ln>
        </p:spPr>
      </p:cxnSp>
      <p:sp>
        <p:nvSpPr>
          <p:cNvPr id="105" name="Google Shape;105;p2"/>
          <p:cNvSpPr txBox="1"/>
          <p:nvPr/>
        </p:nvSpPr>
        <p:spPr>
          <a:xfrm>
            <a:off x="762777" y="1893868"/>
            <a:ext cx="1067382" cy="769401"/>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400" b="1" dirty="0">
                <a:solidFill>
                  <a:schemeClr val="dk1"/>
                </a:solidFill>
                <a:latin typeface="Arial"/>
                <a:ea typeface="Arial"/>
                <a:cs typeface="Arial"/>
                <a:sym typeface="Arial"/>
              </a:rPr>
              <a:t>2240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sp>
        <p:nvSpPr>
          <p:cNvPr id="92" name="Google Shape;92;p2"/>
          <p:cNvSpPr txBox="1"/>
          <p:nvPr/>
        </p:nvSpPr>
        <p:spPr>
          <a:xfrm>
            <a:off x="5228305" y="899380"/>
            <a:ext cx="986881"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400" b="1" dirty="0">
                <a:solidFill>
                  <a:schemeClr val="dk1"/>
                </a:solidFill>
                <a:latin typeface="Arial"/>
                <a:ea typeface="Arial"/>
                <a:cs typeface="Arial"/>
                <a:sym typeface="Arial"/>
              </a:rPr>
              <a:t>3200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297" name="Google Shape;118;p2">
            <a:extLst>
              <a:ext uri="{FF2B5EF4-FFF2-40B4-BE49-F238E27FC236}">
                <a16:creationId xmlns:a16="http://schemas.microsoft.com/office/drawing/2014/main" id="{6E79374A-20B5-DE04-8245-CCC6B015D826}"/>
              </a:ext>
            </a:extLst>
          </p:cNvPr>
          <p:cNvCxnSpPr>
            <a:cxnSpLocks/>
            <a:endCxn id="214" idx="1"/>
          </p:cNvCxnSpPr>
          <p:nvPr/>
        </p:nvCxnSpPr>
        <p:spPr>
          <a:xfrm flipV="1">
            <a:off x="6132910" y="3845633"/>
            <a:ext cx="1395626" cy="795768"/>
          </a:xfrm>
          <a:prstGeom prst="bentConnector3">
            <a:avLst>
              <a:gd name="adj1" fmla="val 58299"/>
            </a:avLst>
          </a:prstGeom>
          <a:noFill/>
          <a:ln w="76200" cap="flat" cmpd="sng">
            <a:solidFill>
              <a:schemeClr val="accent2"/>
            </a:solidFill>
            <a:prstDash val="solid"/>
            <a:miter lim="800000"/>
            <a:headEnd type="none" w="sm" len="sm"/>
            <a:tailEnd type="triangle" w="med" len="med"/>
          </a:ln>
        </p:spPr>
      </p:cxnSp>
      <p:cxnSp>
        <p:nvCxnSpPr>
          <p:cNvPr id="262" name="Google Shape;91;p2">
            <a:extLst>
              <a:ext uri="{FF2B5EF4-FFF2-40B4-BE49-F238E27FC236}">
                <a16:creationId xmlns:a16="http://schemas.microsoft.com/office/drawing/2014/main" id="{5C43BA7B-6FAC-40B1-A014-B59207856DCF}"/>
              </a:ext>
            </a:extLst>
          </p:cNvPr>
          <p:cNvCxnSpPr>
            <a:cxnSpLocks/>
            <a:endCxn id="93" idx="1"/>
          </p:cNvCxnSpPr>
          <p:nvPr/>
        </p:nvCxnSpPr>
        <p:spPr>
          <a:xfrm flipV="1">
            <a:off x="6157362" y="4642336"/>
            <a:ext cx="4960267" cy="116991"/>
          </a:xfrm>
          <a:prstGeom prst="bentConnector3">
            <a:avLst>
              <a:gd name="adj1" fmla="val 59955"/>
            </a:avLst>
          </a:prstGeom>
          <a:noFill/>
          <a:ln w="76200" cap="flat" cmpd="sng">
            <a:solidFill>
              <a:srgbClr val="996600"/>
            </a:solidFill>
            <a:prstDash val="solid"/>
            <a:miter lim="800000"/>
            <a:headEnd type="none" w="sm" len="sm"/>
            <a:tailEnd type="triangle" w="med" len="med"/>
          </a:ln>
        </p:spPr>
      </p:cxnSp>
      <p:cxnSp>
        <p:nvCxnSpPr>
          <p:cNvPr id="43" name="Google Shape;114;p2">
            <a:extLst>
              <a:ext uri="{FF2B5EF4-FFF2-40B4-BE49-F238E27FC236}">
                <a16:creationId xmlns:a16="http://schemas.microsoft.com/office/drawing/2014/main" id="{A347512D-19AD-4631-BD99-149913511118}"/>
              </a:ext>
            </a:extLst>
          </p:cNvPr>
          <p:cNvCxnSpPr>
            <a:cxnSpLocks/>
            <a:stCxn id="92" idx="3"/>
            <a:endCxn id="99" idx="1"/>
          </p:cNvCxnSpPr>
          <p:nvPr/>
        </p:nvCxnSpPr>
        <p:spPr>
          <a:xfrm>
            <a:off x="6215186" y="1284081"/>
            <a:ext cx="1271172" cy="4639247"/>
          </a:xfrm>
          <a:prstGeom prst="bentConnector3">
            <a:avLst>
              <a:gd name="adj1" fmla="val 34654"/>
            </a:avLst>
          </a:prstGeom>
          <a:noFill/>
          <a:ln w="76200" cap="flat" cmpd="sng">
            <a:solidFill>
              <a:srgbClr val="FF0000"/>
            </a:solidFill>
            <a:prstDash val="solid"/>
            <a:miter lim="800000"/>
            <a:headEnd type="none" w="sm" len="sm"/>
            <a:tailEnd type="triangle" w="med" len="med"/>
          </a:ln>
        </p:spPr>
      </p:cxnSp>
      <p:cxnSp>
        <p:nvCxnSpPr>
          <p:cNvPr id="114" name="Google Shape;114;p2"/>
          <p:cNvCxnSpPr>
            <a:cxnSpLocks/>
            <a:endCxn id="99" idx="1"/>
          </p:cNvCxnSpPr>
          <p:nvPr/>
        </p:nvCxnSpPr>
        <p:spPr>
          <a:xfrm>
            <a:off x="1961538" y="3547414"/>
            <a:ext cx="5524820" cy="2375914"/>
          </a:xfrm>
          <a:prstGeom prst="bentConnector3">
            <a:avLst>
              <a:gd name="adj1" fmla="val 84867"/>
            </a:avLst>
          </a:prstGeom>
          <a:noFill/>
          <a:ln w="76200" cap="flat" cmpd="sng">
            <a:solidFill>
              <a:srgbClr val="FF0000"/>
            </a:solidFill>
            <a:prstDash val="solid"/>
            <a:miter lim="800000"/>
            <a:headEnd type="none" w="sm" len="sm"/>
            <a:tailEnd type="triangle" w="med" len="med"/>
          </a:ln>
        </p:spPr>
      </p:cxnSp>
      <p:sp>
        <p:nvSpPr>
          <p:cNvPr id="109" name="Google Shape;109;p2"/>
          <p:cNvSpPr txBox="1"/>
          <p:nvPr/>
        </p:nvSpPr>
        <p:spPr>
          <a:xfrm>
            <a:off x="5161206" y="4531765"/>
            <a:ext cx="1013882"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lang="en-US"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latin typeface="Arial"/>
                <a:ea typeface="Arial"/>
                <a:cs typeface="Arial"/>
                <a:sym typeface="Arial"/>
              </a:rPr>
              <a:t>3800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sp>
        <p:nvSpPr>
          <p:cNvPr id="313" name="Google Shape;103;p2">
            <a:extLst>
              <a:ext uri="{FF2B5EF4-FFF2-40B4-BE49-F238E27FC236}">
                <a16:creationId xmlns:a16="http://schemas.microsoft.com/office/drawing/2014/main" id="{5AE65527-326F-A9A8-02B7-81BACD82B089}"/>
              </a:ext>
            </a:extLst>
          </p:cNvPr>
          <p:cNvSpPr txBox="1"/>
          <p:nvPr/>
        </p:nvSpPr>
        <p:spPr>
          <a:xfrm>
            <a:off x="9821929" y="307506"/>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rPr>
              <a:t>22</a:t>
            </a:r>
            <a:r>
              <a:rPr lang="en-US" sz="24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t>3</a:t>
            </a:r>
            <a:endParaRPr sz="1000" b="1" dirty="0"/>
          </a:p>
        </p:txBody>
      </p:sp>
      <p:sp>
        <p:nvSpPr>
          <p:cNvPr id="314" name="Google Shape;103;p2">
            <a:extLst>
              <a:ext uri="{FF2B5EF4-FFF2-40B4-BE49-F238E27FC236}">
                <a16:creationId xmlns:a16="http://schemas.microsoft.com/office/drawing/2014/main" id="{1522B31F-7CBE-AE17-B02C-DC567ABBAD6F}"/>
              </a:ext>
            </a:extLst>
          </p:cNvPr>
          <p:cNvSpPr txBox="1"/>
          <p:nvPr/>
        </p:nvSpPr>
        <p:spPr>
          <a:xfrm>
            <a:off x="9821929" y="1124467"/>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rPr>
              <a:t>25</a:t>
            </a:r>
            <a:r>
              <a:rPr lang="en-US" sz="24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2</a:t>
            </a:r>
            <a:endParaRPr sz="1000" dirty="0"/>
          </a:p>
        </p:txBody>
      </p:sp>
      <p:sp>
        <p:nvSpPr>
          <p:cNvPr id="315" name="Google Shape;103;p2">
            <a:extLst>
              <a:ext uri="{FF2B5EF4-FFF2-40B4-BE49-F238E27FC236}">
                <a16:creationId xmlns:a16="http://schemas.microsoft.com/office/drawing/2014/main" id="{EECF5E2A-C83E-352D-1BF4-9B717911CFF1}"/>
              </a:ext>
            </a:extLst>
          </p:cNvPr>
          <p:cNvSpPr txBox="1"/>
          <p:nvPr/>
        </p:nvSpPr>
        <p:spPr>
          <a:xfrm>
            <a:off x="9830635" y="2186552"/>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400" b="1" dirty="0">
                <a:solidFill>
                  <a:schemeClr val="dk1"/>
                </a:solidFill>
              </a:rPr>
              <a:t>351</a:t>
            </a:r>
            <a:r>
              <a:rPr lang="en-US" sz="24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1</a:t>
            </a:r>
            <a:endParaRPr sz="1000" dirty="0"/>
          </a:p>
        </p:txBody>
      </p:sp>
      <p:sp>
        <p:nvSpPr>
          <p:cNvPr id="316" name="Google Shape;103;p2">
            <a:extLst>
              <a:ext uri="{FF2B5EF4-FFF2-40B4-BE49-F238E27FC236}">
                <a16:creationId xmlns:a16="http://schemas.microsoft.com/office/drawing/2014/main" id="{49622F60-02A0-C3CF-17A5-DA270D2DA5F7}"/>
              </a:ext>
            </a:extLst>
          </p:cNvPr>
          <p:cNvSpPr txBox="1"/>
          <p:nvPr/>
        </p:nvSpPr>
        <p:spPr>
          <a:xfrm>
            <a:off x="9838889" y="2994352"/>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300" b="1" dirty="0">
                <a:solidFill>
                  <a:schemeClr val="dk1"/>
                </a:solidFill>
              </a:rPr>
              <a:t>390</a:t>
            </a:r>
            <a:r>
              <a:rPr lang="en-US" sz="23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3</a:t>
            </a:r>
            <a:endParaRPr sz="1000" dirty="0"/>
          </a:p>
        </p:txBody>
      </p:sp>
      <p:sp>
        <p:nvSpPr>
          <p:cNvPr id="319" name="Google Shape;102;p2">
            <a:extLst>
              <a:ext uri="{FF2B5EF4-FFF2-40B4-BE49-F238E27FC236}">
                <a16:creationId xmlns:a16="http://schemas.microsoft.com/office/drawing/2014/main" id="{3E9B1659-1CC1-CE86-BB30-3644FD923329}"/>
              </a:ext>
            </a:extLst>
          </p:cNvPr>
          <p:cNvSpPr txBox="1"/>
          <p:nvPr/>
        </p:nvSpPr>
        <p:spPr>
          <a:xfrm>
            <a:off x="11119102" y="5954161"/>
            <a:ext cx="914400" cy="769401"/>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300" b="1" dirty="0">
                <a:solidFill>
                  <a:schemeClr val="dk1"/>
                </a:solidFill>
                <a:latin typeface="Arial"/>
                <a:ea typeface="Arial"/>
                <a:cs typeface="Arial"/>
                <a:sym typeface="Arial"/>
              </a:rPr>
              <a:t>4700</a:t>
            </a:r>
          </a:p>
          <a:p>
            <a:pPr marL="0" marR="0" lvl="0" indent="0" algn="r" rtl="0">
              <a:spcBef>
                <a:spcPts val="0"/>
              </a:spcBef>
              <a:spcAft>
                <a:spcPts val="0"/>
              </a:spcAft>
              <a:buNone/>
            </a:pPr>
            <a:r>
              <a:rPr lang="en-US" sz="1000" b="1" dirty="0">
                <a:solidFill>
                  <a:schemeClr val="dk1"/>
                </a:solidFill>
              </a:rPr>
              <a:t>4</a:t>
            </a:r>
            <a:endParaRPr sz="1000" dirty="0"/>
          </a:p>
        </p:txBody>
      </p:sp>
      <p:sp>
        <p:nvSpPr>
          <p:cNvPr id="98" name="Google Shape;98;p2"/>
          <p:cNvSpPr txBox="1"/>
          <p:nvPr/>
        </p:nvSpPr>
        <p:spPr>
          <a:xfrm>
            <a:off x="638967" y="3132102"/>
            <a:ext cx="1310402" cy="769401"/>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ctr" rtl="0">
              <a:spcBef>
                <a:spcPts val="0"/>
              </a:spcBef>
              <a:spcAft>
                <a:spcPts val="0"/>
              </a:spcAft>
              <a:buNone/>
            </a:pPr>
            <a:r>
              <a:rPr lang="en-US" sz="2400" b="1" dirty="0">
                <a:solidFill>
                  <a:schemeClr val="dk1"/>
                </a:solidFill>
                <a:latin typeface="Arial"/>
                <a:ea typeface="Arial"/>
                <a:cs typeface="Arial"/>
                <a:sym typeface="Arial"/>
              </a:rPr>
              <a:t>GE B4</a:t>
            </a:r>
          </a:p>
          <a:p>
            <a:pPr marL="0" marR="0" lvl="0" indent="0" algn="r" rtl="0">
              <a:spcBef>
                <a:spcPts val="0"/>
              </a:spcBef>
              <a:spcAft>
                <a:spcPts val="0"/>
              </a:spcAft>
              <a:buNone/>
            </a:pPr>
            <a:r>
              <a:rPr lang="en-US" sz="1000" b="1" dirty="0">
                <a:solidFill>
                  <a:schemeClr val="dk1"/>
                </a:solidFill>
              </a:rPr>
              <a:t>3</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89"/>
        <p:cNvGrpSpPr/>
        <p:nvPr/>
      </p:nvGrpSpPr>
      <p:grpSpPr>
        <a:xfrm>
          <a:off x="0" y="0"/>
          <a:ext cx="0" cy="0"/>
          <a:chOff x="0" y="0"/>
          <a:chExt cx="0" cy="0"/>
        </a:xfrm>
      </p:grpSpPr>
      <p:sp>
        <p:nvSpPr>
          <p:cNvPr id="204" name="Rectangle 203">
            <a:extLst>
              <a:ext uri="{FF2B5EF4-FFF2-40B4-BE49-F238E27FC236}">
                <a16:creationId xmlns:a16="http://schemas.microsoft.com/office/drawing/2014/main" id="{E1694A6B-C5E0-474A-B18B-49C8FEE3E00A}"/>
              </a:ext>
            </a:extLst>
          </p:cNvPr>
          <p:cNvSpPr/>
          <p:nvPr/>
        </p:nvSpPr>
        <p:spPr>
          <a:xfrm>
            <a:off x="6013335" y="15400"/>
            <a:ext cx="2255297" cy="6852882"/>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5889BF8F-C5D2-9E3E-CFD1-937DF0BA76C6}"/>
              </a:ext>
            </a:extLst>
          </p:cNvPr>
          <p:cNvSpPr/>
          <p:nvPr/>
        </p:nvSpPr>
        <p:spPr>
          <a:xfrm>
            <a:off x="0" y="856231"/>
            <a:ext cx="1961935" cy="6001770"/>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E53722-43C3-780E-57AE-ECD7EA9B1C98}"/>
              </a:ext>
            </a:extLst>
          </p:cNvPr>
          <p:cNvSpPr/>
          <p:nvPr/>
        </p:nvSpPr>
        <p:spPr>
          <a:xfrm>
            <a:off x="8718550" y="2472"/>
            <a:ext cx="3500817" cy="6855528"/>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a:extLst>
              <a:ext uri="{FF2B5EF4-FFF2-40B4-BE49-F238E27FC236}">
                <a16:creationId xmlns:a16="http://schemas.microsoft.com/office/drawing/2014/main" id="{FEBD61B0-0F6B-0EDB-C440-602C2E4D6671}"/>
              </a:ext>
            </a:extLst>
          </p:cNvPr>
          <p:cNvSpPr/>
          <p:nvPr/>
        </p:nvSpPr>
        <p:spPr>
          <a:xfrm>
            <a:off x="2499141" y="0"/>
            <a:ext cx="2802673" cy="6855528"/>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Google Shape;90;p2">
            <a:extLst>
              <a:ext uri="{FF2B5EF4-FFF2-40B4-BE49-F238E27FC236}">
                <a16:creationId xmlns:a16="http://schemas.microsoft.com/office/drawing/2014/main" id="{1DC7C57A-808A-9D39-9852-9D370768E826}"/>
              </a:ext>
            </a:extLst>
          </p:cNvPr>
          <p:cNvSpPr txBox="1"/>
          <p:nvPr/>
        </p:nvSpPr>
        <p:spPr>
          <a:xfrm>
            <a:off x="-8862" y="859809"/>
            <a:ext cx="1961935"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Lower-division (12 units)</a:t>
            </a:r>
            <a:endParaRPr lang="en-US" sz="1000" b="1" dirty="0">
              <a:solidFill>
                <a:schemeClr val="dk1"/>
              </a:solidFill>
              <a:latin typeface="Arial"/>
              <a:ea typeface="Arial"/>
              <a:cs typeface="Arial"/>
              <a:sym typeface="Arial"/>
            </a:endParaRPr>
          </a:p>
        </p:txBody>
      </p:sp>
      <p:sp>
        <p:nvSpPr>
          <p:cNvPr id="23" name="Google Shape;90;p2">
            <a:extLst>
              <a:ext uri="{FF2B5EF4-FFF2-40B4-BE49-F238E27FC236}">
                <a16:creationId xmlns:a16="http://schemas.microsoft.com/office/drawing/2014/main" id="{F10EA13E-6001-E5EF-32E3-6FC02C176332}"/>
              </a:ext>
            </a:extLst>
          </p:cNvPr>
          <p:cNvSpPr txBox="1"/>
          <p:nvPr/>
        </p:nvSpPr>
        <p:spPr>
          <a:xfrm>
            <a:off x="2592223" y="6376"/>
            <a:ext cx="2573169"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Upper-division (23 units)</a:t>
            </a:r>
            <a:endParaRPr dirty="0"/>
          </a:p>
        </p:txBody>
      </p:sp>
      <p:sp>
        <p:nvSpPr>
          <p:cNvPr id="22" name="Google Shape;90;p2">
            <a:extLst>
              <a:ext uri="{FF2B5EF4-FFF2-40B4-BE49-F238E27FC236}">
                <a16:creationId xmlns:a16="http://schemas.microsoft.com/office/drawing/2014/main" id="{57DD9A16-E173-212D-28EF-6FCD46AF75EC}"/>
              </a:ext>
            </a:extLst>
          </p:cNvPr>
          <p:cNvSpPr txBox="1"/>
          <p:nvPr/>
        </p:nvSpPr>
        <p:spPr>
          <a:xfrm>
            <a:off x="6013335" y="-1939"/>
            <a:ext cx="2255297"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Core (24 units)</a:t>
            </a:r>
            <a:endParaRPr dirty="0"/>
          </a:p>
        </p:txBody>
      </p:sp>
      <p:sp>
        <p:nvSpPr>
          <p:cNvPr id="90" name="Google Shape;90;p2"/>
          <p:cNvSpPr txBox="1">
            <a:spLocks noGrp="1" noRot="1" noMove="1" noResize="1" noEditPoints="1" noAdjustHandles="1" noChangeArrowheads="1" noChangeShapeType="1"/>
          </p:cNvSpPr>
          <p:nvPr/>
        </p:nvSpPr>
        <p:spPr>
          <a:xfrm>
            <a:off x="8713327" y="18023"/>
            <a:ext cx="3500816"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i="0" u="none" strike="noStrike" cap="none" dirty="0">
                <a:solidFill>
                  <a:schemeClr val="dk1"/>
                </a:solidFill>
                <a:latin typeface="Arial"/>
                <a:ea typeface="Arial"/>
                <a:cs typeface="Arial"/>
                <a:sym typeface="Arial"/>
              </a:rPr>
              <a:t>Electives (10 units)</a:t>
            </a:r>
            <a:endParaRPr dirty="0"/>
          </a:p>
        </p:txBody>
      </p:sp>
      <p:sp>
        <p:nvSpPr>
          <p:cNvPr id="94" name="Google Shape;94;p2"/>
          <p:cNvSpPr txBox="1">
            <a:spLocks noGrp="1"/>
          </p:cNvSpPr>
          <p:nvPr>
            <p:ph type="title"/>
          </p:nvPr>
        </p:nvSpPr>
        <p:spPr>
          <a:xfrm>
            <a:off x="1681" y="6376"/>
            <a:ext cx="2573169" cy="79313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Arial"/>
              <a:buNone/>
            </a:pPr>
            <a:r>
              <a:rPr lang="en-US" sz="3200" b="1" dirty="0">
                <a:latin typeface="Arial"/>
                <a:cs typeface="Arial"/>
                <a:sym typeface="Arial"/>
              </a:rPr>
              <a:t>Allied Health Professions</a:t>
            </a:r>
            <a:endParaRPr sz="3200" dirty="0"/>
          </a:p>
        </p:txBody>
      </p:sp>
      <p:sp>
        <p:nvSpPr>
          <p:cNvPr id="95" name="Google Shape;95;p2"/>
          <p:cNvSpPr txBox="1"/>
          <p:nvPr/>
        </p:nvSpPr>
        <p:spPr>
          <a:xfrm>
            <a:off x="729814" y="1178784"/>
            <a:ext cx="82296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2230</a:t>
            </a:r>
            <a:endParaRPr sz="2000" dirty="0"/>
          </a:p>
          <a:p>
            <a:pPr marL="0" marR="0" lvl="0" indent="0" algn="r" rtl="0">
              <a:spcBef>
                <a:spcPts val="0"/>
              </a:spcBef>
              <a:spcAft>
                <a:spcPts val="0"/>
              </a:spcAft>
              <a:buNone/>
            </a:pPr>
            <a:r>
              <a:rPr lang="en-US" sz="1000" b="1" dirty="0"/>
              <a:t>4</a:t>
            </a:r>
            <a:endParaRPr sz="1000" b="1" dirty="0"/>
          </a:p>
        </p:txBody>
      </p:sp>
      <p:sp>
        <p:nvSpPr>
          <p:cNvPr id="96" name="Google Shape;96;p2"/>
          <p:cNvSpPr txBox="1"/>
          <p:nvPr/>
        </p:nvSpPr>
        <p:spPr>
          <a:xfrm>
            <a:off x="10116613" y="685796"/>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2300</a:t>
            </a:r>
          </a:p>
          <a:p>
            <a:pPr marL="0" marR="0" lvl="0" indent="0" algn="r" rtl="0">
              <a:spcBef>
                <a:spcPts val="0"/>
              </a:spcBef>
              <a:spcAft>
                <a:spcPts val="0"/>
              </a:spcAft>
              <a:buNone/>
            </a:pPr>
            <a:r>
              <a:rPr lang="en-US" sz="1000" b="1" dirty="0">
                <a:solidFill>
                  <a:schemeClr val="dk1"/>
                </a:solidFill>
              </a:rPr>
              <a:t>3</a:t>
            </a:r>
            <a:endParaRPr sz="1000" dirty="0"/>
          </a:p>
        </p:txBody>
      </p:sp>
      <p:sp>
        <p:nvSpPr>
          <p:cNvPr id="93" name="Google Shape;93;p2"/>
          <p:cNvSpPr txBox="1"/>
          <p:nvPr/>
        </p:nvSpPr>
        <p:spPr>
          <a:xfrm>
            <a:off x="10111758" y="4240602"/>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4500</a:t>
            </a:r>
          </a:p>
          <a:p>
            <a:pPr marL="0" marR="0" lvl="0" indent="0" algn="r" rtl="0">
              <a:spcBef>
                <a:spcPts val="0"/>
              </a:spcBef>
              <a:spcAft>
                <a:spcPts val="0"/>
              </a:spcAft>
              <a:buNone/>
            </a:pPr>
            <a:r>
              <a:rPr lang="en-US" sz="1000" b="1" dirty="0">
                <a:solidFill>
                  <a:schemeClr val="dk1"/>
                </a:solidFill>
              </a:rPr>
              <a:t>3</a:t>
            </a:r>
            <a:endParaRPr sz="1000" dirty="0"/>
          </a:p>
        </p:txBody>
      </p:sp>
      <p:sp>
        <p:nvSpPr>
          <p:cNvPr id="99" name="Google Shape;99;p2"/>
          <p:cNvSpPr txBox="1"/>
          <p:nvPr/>
        </p:nvSpPr>
        <p:spPr>
          <a:xfrm>
            <a:off x="6698214" y="257560"/>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4800</a:t>
            </a:r>
          </a:p>
          <a:p>
            <a:pPr marL="0" marR="0" lvl="0" indent="0" algn="r" rtl="0">
              <a:spcBef>
                <a:spcPts val="0"/>
              </a:spcBef>
              <a:spcAft>
                <a:spcPts val="0"/>
              </a:spcAft>
              <a:buNone/>
            </a:pPr>
            <a:r>
              <a:rPr lang="en-US" sz="1000" b="1" dirty="0">
                <a:solidFill>
                  <a:schemeClr val="dk1"/>
                </a:solidFill>
              </a:rPr>
              <a:t>4</a:t>
            </a:r>
            <a:endParaRPr sz="1000" dirty="0"/>
          </a:p>
        </p:txBody>
      </p:sp>
      <p:sp>
        <p:nvSpPr>
          <p:cNvPr id="102" name="Google Shape;102;p2"/>
          <p:cNvSpPr txBox="1"/>
          <p:nvPr/>
        </p:nvSpPr>
        <p:spPr>
          <a:xfrm>
            <a:off x="10111908" y="5117007"/>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4600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104" name="Google Shape;104;p2"/>
          <p:cNvCxnSpPr>
            <a:cxnSpLocks/>
            <a:stCxn id="95" idx="2"/>
          </p:cNvCxnSpPr>
          <p:nvPr/>
        </p:nvCxnSpPr>
        <p:spPr>
          <a:xfrm>
            <a:off x="1141294" y="1818864"/>
            <a:ext cx="1897" cy="463244"/>
          </a:xfrm>
          <a:prstGeom prst="straightConnector1">
            <a:avLst/>
          </a:prstGeom>
          <a:noFill/>
          <a:ln w="76200" cap="flat" cmpd="sng">
            <a:solidFill>
              <a:srgbClr val="FF66CC"/>
            </a:solidFill>
            <a:prstDash val="solid"/>
            <a:miter lim="800000"/>
            <a:headEnd type="none" w="sm" len="sm"/>
            <a:tailEnd type="triangle" w="med" len="med"/>
          </a:ln>
        </p:spPr>
      </p:cxnSp>
      <p:cxnSp>
        <p:nvCxnSpPr>
          <p:cNvPr id="108" name="Google Shape;108;p2"/>
          <p:cNvCxnSpPr>
            <a:cxnSpLocks/>
            <a:endCxn id="258" idx="1"/>
          </p:cNvCxnSpPr>
          <p:nvPr/>
        </p:nvCxnSpPr>
        <p:spPr>
          <a:xfrm>
            <a:off x="1497539" y="2868086"/>
            <a:ext cx="2510973" cy="2004769"/>
          </a:xfrm>
          <a:prstGeom prst="bentConnector3">
            <a:avLst>
              <a:gd name="adj1" fmla="val 25976"/>
            </a:avLst>
          </a:prstGeom>
          <a:noFill/>
          <a:ln w="76200" cap="flat" cmpd="sng">
            <a:solidFill>
              <a:schemeClr val="accent2"/>
            </a:solidFill>
            <a:prstDash val="solid"/>
            <a:miter lim="800000"/>
            <a:headEnd type="none" w="sm" len="sm"/>
            <a:tailEnd type="triangle" w="med" len="med"/>
          </a:ln>
        </p:spPr>
      </p:cxnSp>
      <p:cxnSp>
        <p:nvCxnSpPr>
          <p:cNvPr id="111" name="Google Shape;111;p2"/>
          <p:cNvCxnSpPr>
            <a:cxnSpLocks/>
            <a:endCxn id="248" idx="1"/>
          </p:cNvCxnSpPr>
          <p:nvPr/>
        </p:nvCxnSpPr>
        <p:spPr>
          <a:xfrm>
            <a:off x="1673372" y="3823923"/>
            <a:ext cx="1220666" cy="369741"/>
          </a:xfrm>
          <a:prstGeom prst="bentConnector3">
            <a:avLst>
              <a:gd name="adj1" fmla="val 51041"/>
            </a:avLst>
          </a:prstGeom>
          <a:noFill/>
          <a:ln w="76200" cap="flat" cmpd="sng">
            <a:solidFill>
              <a:schemeClr val="accent1"/>
            </a:solidFill>
            <a:prstDash val="solid"/>
            <a:miter lim="800000"/>
            <a:headEnd type="none" w="sm" len="sm"/>
            <a:tailEnd type="triangle" w="med" len="med"/>
          </a:ln>
        </p:spPr>
      </p:cxnSp>
      <p:cxnSp>
        <p:nvCxnSpPr>
          <p:cNvPr id="112" name="Google Shape;112;p2"/>
          <p:cNvCxnSpPr>
            <a:cxnSpLocks/>
            <a:endCxn id="319" idx="1"/>
          </p:cNvCxnSpPr>
          <p:nvPr/>
        </p:nvCxnSpPr>
        <p:spPr>
          <a:xfrm>
            <a:off x="4951684" y="5124691"/>
            <a:ext cx="5171298" cy="1146790"/>
          </a:xfrm>
          <a:prstGeom prst="bentConnector3">
            <a:avLst>
              <a:gd name="adj1" fmla="val 68173"/>
            </a:avLst>
          </a:prstGeom>
          <a:noFill/>
          <a:ln w="76200" cap="flat" cmpd="sng">
            <a:solidFill>
              <a:schemeClr val="accent2"/>
            </a:solidFill>
            <a:prstDash val="solid"/>
            <a:miter lim="800000"/>
            <a:headEnd type="none" w="sm" len="sm"/>
            <a:tailEnd type="triangle" w="med" len="med"/>
          </a:ln>
        </p:spPr>
      </p:cxnSp>
      <p:cxnSp>
        <p:nvCxnSpPr>
          <p:cNvPr id="113" name="Google Shape;113;p2"/>
          <p:cNvCxnSpPr>
            <a:cxnSpLocks/>
          </p:cNvCxnSpPr>
          <p:nvPr/>
        </p:nvCxnSpPr>
        <p:spPr>
          <a:xfrm>
            <a:off x="5003844" y="4987803"/>
            <a:ext cx="5119138" cy="435542"/>
          </a:xfrm>
          <a:prstGeom prst="bentConnector3">
            <a:avLst>
              <a:gd name="adj1" fmla="val 70467"/>
            </a:avLst>
          </a:prstGeom>
          <a:noFill/>
          <a:ln w="76200" cap="flat" cmpd="sng">
            <a:solidFill>
              <a:schemeClr val="accent2"/>
            </a:solidFill>
            <a:prstDash val="solid"/>
            <a:miter lim="800000"/>
            <a:headEnd type="none" w="sm" len="sm"/>
            <a:tailEnd type="triangle" w="med" len="med"/>
          </a:ln>
        </p:spPr>
      </p:cxnSp>
      <p:sp>
        <p:nvSpPr>
          <p:cNvPr id="117" name="Google Shape;117;p2"/>
          <p:cNvSpPr txBox="1"/>
          <p:nvPr/>
        </p:nvSpPr>
        <p:spPr>
          <a:xfrm>
            <a:off x="10125012" y="2551201"/>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4300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118" name="Google Shape;118;p2"/>
          <p:cNvCxnSpPr>
            <a:cxnSpLocks/>
            <a:endCxn id="117" idx="1"/>
          </p:cNvCxnSpPr>
          <p:nvPr/>
        </p:nvCxnSpPr>
        <p:spPr>
          <a:xfrm flipV="1">
            <a:off x="4780302" y="2871241"/>
            <a:ext cx="5344710" cy="1737591"/>
          </a:xfrm>
          <a:prstGeom prst="bentConnector3">
            <a:avLst>
              <a:gd name="adj1" fmla="val 67465"/>
            </a:avLst>
          </a:prstGeom>
          <a:noFill/>
          <a:ln w="76200" cap="flat" cmpd="sng">
            <a:solidFill>
              <a:schemeClr val="accent2"/>
            </a:solidFill>
            <a:prstDash val="solid"/>
            <a:miter lim="800000"/>
            <a:headEnd type="none" w="sm" len="sm"/>
            <a:tailEnd type="triangle" w="med" len="med"/>
          </a:ln>
        </p:spPr>
      </p:cxnSp>
      <p:cxnSp>
        <p:nvCxnSpPr>
          <p:cNvPr id="119" name="Google Shape;119;p2"/>
          <p:cNvCxnSpPr>
            <a:cxnSpLocks/>
            <a:stCxn id="105" idx="3"/>
            <a:endCxn id="257" idx="1"/>
          </p:cNvCxnSpPr>
          <p:nvPr/>
        </p:nvCxnSpPr>
        <p:spPr>
          <a:xfrm flipV="1">
            <a:off x="1542508" y="1950452"/>
            <a:ext cx="2474455" cy="673955"/>
          </a:xfrm>
          <a:prstGeom prst="bentConnector3">
            <a:avLst>
              <a:gd name="adj1" fmla="val 24338"/>
            </a:avLst>
          </a:prstGeom>
          <a:noFill/>
          <a:ln w="76200" cap="flat" cmpd="sng">
            <a:solidFill>
              <a:schemeClr val="accent2"/>
            </a:solidFill>
            <a:prstDash val="solid"/>
            <a:miter lim="800000"/>
            <a:headEnd type="none" w="sm" len="sm"/>
            <a:tailEnd type="triangle" w="med" len="med"/>
          </a:ln>
        </p:spPr>
      </p:cxnSp>
      <p:sp>
        <p:nvSpPr>
          <p:cNvPr id="212" name="Google Shape;96;p2">
            <a:extLst>
              <a:ext uri="{FF2B5EF4-FFF2-40B4-BE49-F238E27FC236}">
                <a16:creationId xmlns:a16="http://schemas.microsoft.com/office/drawing/2014/main" id="{97C4777B-B604-EF77-881F-BF12DC7373BD}"/>
              </a:ext>
            </a:extLst>
          </p:cNvPr>
          <p:cNvSpPr txBox="1"/>
          <p:nvPr/>
        </p:nvSpPr>
        <p:spPr>
          <a:xfrm>
            <a:off x="9032567" y="2936454"/>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36</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213" name="Google Shape;96;p2">
            <a:extLst>
              <a:ext uri="{FF2B5EF4-FFF2-40B4-BE49-F238E27FC236}">
                <a16:creationId xmlns:a16="http://schemas.microsoft.com/office/drawing/2014/main" id="{DF6B94B8-73E4-9FA6-A8C6-6958BEBBE554}"/>
              </a:ext>
            </a:extLst>
          </p:cNvPr>
          <p:cNvSpPr txBox="1"/>
          <p:nvPr/>
        </p:nvSpPr>
        <p:spPr>
          <a:xfrm>
            <a:off x="9024688" y="4690621"/>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381</a:t>
            </a:r>
            <a:r>
              <a:rPr lang="en-US" sz="20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3</a:t>
            </a:r>
            <a:endParaRPr sz="1000" dirty="0"/>
          </a:p>
        </p:txBody>
      </p:sp>
      <p:sp>
        <p:nvSpPr>
          <p:cNvPr id="214" name="Google Shape;96;p2">
            <a:extLst>
              <a:ext uri="{FF2B5EF4-FFF2-40B4-BE49-F238E27FC236}">
                <a16:creationId xmlns:a16="http://schemas.microsoft.com/office/drawing/2014/main" id="{65F3EDCF-651E-AD38-16CE-5AC8EB0BC1DF}"/>
              </a:ext>
            </a:extLst>
          </p:cNvPr>
          <p:cNvSpPr txBox="1"/>
          <p:nvPr/>
        </p:nvSpPr>
        <p:spPr>
          <a:xfrm>
            <a:off x="10114541" y="3386180"/>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4400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106" name="Google Shape;106;p2"/>
          <p:cNvCxnSpPr>
            <a:cxnSpLocks/>
            <a:endCxn id="96" idx="1"/>
          </p:cNvCxnSpPr>
          <p:nvPr/>
        </p:nvCxnSpPr>
        <p:spPr>
          <a:xfrm flipV="1">
            <a:off x="1516170" y="1005836"/>
            <a:ext cx="8600443" cy="1397925"/>
          </a:xfrm>
          <a:prstGeom prst="bentConnector3">
            <a:avLst>
              <a:gd name="adj1" fmla="val 48523"/>
            </a:avLst>
          </a:prstGeom>
          <a:noFill/>
          <a:ln w="76200" cap="flat" cmpd="sng">
            <a:solidFill>
              <a:schemeClr val="accent6"/>
            </a:solidFill>
            <a:prstDash val="solid"/>
            <a:miter lim="800000"/>
            <a:headEnd type="none" w="sm" len="sm"/>
            <a:tailEnd type="triangle" w="med" len="med"/>
          </a:ln>
        </p:spPr>
      </p:cxnSp>
      <p:sp>
        <p:nvSpPr>
          <p:cNvPr id="105" name="Google Shape;105;p2"/>
          <p:cNvSpPr txBox="1"/>
          <p:nvPr/>
        </p:nvSpPr>
        <p:spPr>
          <a:xfrm>
            <a:off x="719548" y="2304367"/>
            <a:ext cx="82296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2240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cxnSp>
        <p:nvCxnSpPr>
          <p:cNvPr id="297" name="Google Shape;118;p2">
            <a:extLst>
              <a:ext uri="{FF2B5EF4-FFF2-40B4-BE49-F238E27FC236}">
                <a16:creationId xmlns:a16="http://schemas.microsoft.com/office/drawing/2014/main" id="{6E79374A-20B5-DE04-8245-CCC6B015D826}"/>
              </a:ext>
            </a:extLst>
          </p:cNvPr>
          <p:cNvCxnSpPr>
            <a:cxnSpLocks/>
            <a:endCxn id="214" idx="1"/>
          </p:cNvCxnSpPr>
          <p:nvPr/>
        </p:nvCxnSpPr>
        <p:spPr>
          <a:xfrm flipV="1">
            <a:off x="4789162" y="3706220"/>
            <a:ext cx="5325379" cy="1029248"/>
          </a:xfrm>
          <a:prstGeom prst="bentConnector3">
            <a:avLst>
              <a:gd name="adj1" fmla="val 69555"/>
            </a:avLst>
          </a:prstGeom>
          <a:noFill/>
          <a:ln w="76200" cap="flat" cmpd="sng">
            <a:solidFill>
              <a:schemeClr val="accent2"/>
            </a:solidFill>
            <a:prstDash val="solid"/>
            <a:miter lim="800000"/>
            <a:headEnd type="none" w="sm" len="sm"/>
            <a:tailEnd type="triangle" w="med" len="med"/>
          </a:ln>
        </p:spPr>
      </p:cxnSp>
      <p:cxnSp>
        <p:nvCxnSpPr>
          <p:cNvPr id="262" name="Google Shape;91;p2">
            <a:extLst>
              <a:ext uri="{FF2B5EF4-FFF2-40B4-BE49-F238E27FC236}">
                <a16:creationId xmlns:a16="http://schemas.microsoft.com/office/drawing/2014/main" id="{5C43BA7B-6FAC-40B1-A014-B59207856DCF}"/>
              </a:ext>
            </a:extLst>
          </p:cNvPr>
          <p:cNvCxnSpPr>
            <a:cxnSpLocks/>
          </p:cNvCxnSpPr>
          <p:nvPr/>
        </p:nvCxnSpPr>
        <p:spPr>
          <a:xfrm flipV="1">
            <a:off x="4961701" y="4560642"/>
            <a:ext cx="5151430" cy="300026"/>
          </a:xfrm>
          <a:prstGeom prst="bentConnector3">
            <a:avLst>
              <a:gd name="adj1" fmla="val 71079"/>
            </a:avLst>
          </a:prstGeom>
          <a:noFill/>
          <a:ln w="76200" cap="flat" cmpd="sng">
            <a:solidFill>
              <a:srgbClr val="996600"/>
            </a:solidFill>
            <a:prstDash val="solid"/>
            <a:miter lim="800000"/>
            <a:headEnd type="none" w="sm" len="sm"/>
            <a:tailEnd type="triangle" w="med" len="med"/>
          </a:ln>
        </p:spPr>
      </p:cxnSp>
      <p:cxnSp>
        <p:nvCxnSpPr>
          <p:cNvPr id="43" name="Google Shape;114;p2">
            <a:extLst>
              <a:ext uri="{FF2B5EF4-FFF2-40B4-BE49-F238E27FC236}">
                <a16:creationId xmlns:a16="http://schemas.microsoft.com/office/drawing/2014/main" id="{A347512D-19AD-4631-BD99-149913511118}"/>
              </a:ext>
            </a:extLst>
          </p:cNvPr>
          <p:cNvCxnSpPr>
            <a:cxnSpLocks/>
            <a:endCxn id="99" idx="1"/>
          </p:cNvCxnSpPr>
          <p:nvPr/>
        </p:nvCxnSpPr>
        <p:spPr>
          <a:xfrm flipV="1">
            <a:off x="4842915" y="577600"/>
            <a:ext cx="1855299" cy="1368651"/>
          </a:xfrm>
          <a:prstGeom prst="bentConnector3">
            <a:avLst>
              <a:gd name="adj1" fmla="val 31518"/>
            </a:avLst>
          </a:prstGeom>
          <a:noFill/>
          <a:ln w="76200" cap="flat" cmpd="sng">
            <a:solidFill>
              <a:srgbClr val="FF0000"/>
            </a:solidFill>
            <a:prstDash val="solid"/>
            <a:miter lim="800000"/>
            <a:headEnd type="none" w="sm" len="sm"/>
            <a:tailEnd type="triangle" w="med" len="med"/>
          </a:ln>
        </p:spPr>
      </p:cxnSp>
      <p:cxnSp>
        <p:nvCxnSpPr>
          <p:cNvPr id="114" name="Google Shape;114;p2"/>
          <p:cNvCxnSpPr>
            <a:cxnSpLocks/>
            <a:endCxn id="99" idx="1"/>
          </p:cNvCxnSpPr>
          <p:nvPr/>
        </p:nvCxnSpPr>
        <p:spPr>
          <a:xfrm flipV="1">
            <a:off x="1571094" y="577600"/>
            <a:ext cx="5127120" cy="3060176"/>
          </a:xfrm>
          <a:prstGeom prst="bentConnector3">
            <a:avLst>
              <a:gd name="adj1" fmla="val 75266"/>
            </a:avLst>
          </a:prstGeom>
          <a:noFill/>
          <a:ln w="76200" cap="flat" cmpd="sng">
            <a:solidFill>
              <a:srgbClr val="FF0000"/>
            </a:solidFill>
            <a:prstDash val="solid"/>
            <a:miter lim="800000"/>
            <a:headEnd type="none" w="sm" len="sm"/>
            <a:tailEnd type="triangle" w="med" len="med"/>
          </a:ln>
        </p:spPr>
      </p:cxnSp>
      <p:sp>
        <p:nvSpPr>
          <p:cNvPr id="313" name="Google Shape;103;p2">
            <a:extLst>
              <a:ext uri="{FF2B5EF4-FFF2-40B4-BE49-F238E27FC236}">
                <a16:creationId xmlns:a16="http://schemas.microsoft.com/office/drawing/2014/main" id="{5AE65527-326F-A9A8-02B7-81BACD82B089}"/>
              </a:ext>
            </a:extLst>
          </p:cNvPr>
          <p:cNvSpPr txBox="1"/>
          <p:nvPr/>
        </p:nvSpPr>
        <p:spPr>
          <a:xfrm>
            <a:off x="9032567" y="236301"/>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22</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t>3</a:t>
            </a:r>
            <a:endParaRPr sz="1000" b="1" dirty="0"/>
          </a:p>
        </p:txBody>
      </p:sp>
      <p:sp>
        <p:nvSpPr>
          <p:cNvPr id="314" name="Google Shape;103;p2">
            <a:extLst>
              <a:ext uri="{FF2B5EF4-FFF2-40B4-BE49-F238E27FC236}">
                <a16:creationId xmlns:a16="http://schemas.microsoft.com/office/drawing/2014/main" id="{1522B31F-7CBE-AE17-B02C-DC567ABBAD6F}"/>
              </a:ext>
            </a:extLst>
          </p:cNvPr>
          <p:cNvSpPr txBox="1"/>
          <p:nvPr/>
        </p:nvSpPr>
        <p:spPr>
          <a:xfrm>
            <a:off x="9026026" y="1148076"/>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25</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2</a:t>
            </a:r>
            <a:endParaRPr sz="1000" dirty="0"/>
          </a:p>
        </p:txBody>
      </p:sp>
      <p:sp>
        <p:nvSpPr>
          <p:cNvPr id="315" name="Google Shape;103;p2">
            <a:extLst>
              <a:ext uri="{FF2B5EF4-FFF2-40B4-BE49-F238E27FC236}">
                <a16:creationId xmlns:a16="http://schemas.microsoft.com/office/drawing/2014/main" id="{EECF5E2A-C83E-352D-1BF4-9B717911CFF1}"/>
              </a:ext>
            </a:extLst>
          </p:cNvPr>
          <p:cNvSpPr txBox="1"/>
          <p:nvPr/>
        </p:nvSpPr>
        <p:spPr>
          <a:xfrm>
            <a:off x="9043807" y="2072739"/>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351</a:t>
            </a:r>
            <a:r>
              <a:rPr lang="en-US" sz="20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1</a:t>
            </a:r>
            <a:endParaRPr sz="1000" dirty="0"/>
          </a:p>
        </p:txBody>
      </p:sp>
      <p:sp>
        <p:nvSpPr>
          <p:cNvPr id="316" name="Google Shape;103;p2">
            <a:extLst>
              <a:ext uri="{FF2B5EF4-FFF2-40B4-BE49-F238E27FC236}">
                <a16:creationId xmlns:a16="http://schemas.microsoft.com/office/drawing/2014/main" id="{49622F60-02A0-C3CF-17A5-DA270D2DA5F7}"/>
              </a:ext>
            </a:extLst>
          </p:cNvPr>
          <p:cNvSpPr txBox="1"/>
          <p:nvPr/>
        </p:nvSpPr>
        <p:spPr>
          <a:xfrm>
            <a:off x="9032572" y="3823923"/>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390</a:t>
            </a:r>
            <a:r>
              <a:rPr lang="en-US" sz="20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3</a:t>
            </a:r>
            <a:endParaRPr sz="1000" dirty="0"/>
          </a:p>
        </p:txBody>
      </p:sp>
      <p:sp>
        <p:nvSpPr>
          <p:cNvPr id="319" name="Google Shape;102;p2">
            <a:extLst>
              <a:ext uri="{FF2B5EF4-FFF2-40B4-BE49-F238E27FC236}">
                <a16:creationId xmlns:a16="http://schemas.microsoft.com/office/drawing/2014/main" id="{3E9B1659-1CC1-CE86-BB30-3644FD923329}"/>
              </a:ext>
            </a:extLst>
          </p:cNvPr>
          <p:cNvSpPr txBox="1"/>
          <p:nvPr/>
        </p:nvSpPr>
        <p:spPr>
          <a:xfrm>
            <a:off x="10122982" y="5951441"/>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4700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91" name="Google Shape;91;p2"/>
          <p:cNvCxnSpPr>
            <a:cxnSpLocks/>
            <a:endCxn id="93" idx="1"/>
          </p:cNvCxnSpPr>
          <p:nvPr/>
        </p:nvCxnSpPr>
        <p:spPr>
          <a:xfrm>
            <a:off x="5008757" y="2113465"/>
            <a:ext cx="5103001" cy="2447177"/>
          </a:xfrm>
          <a:prstGeom prst="bentConnector3">
            <a:avLst>
              <a:gd name="adj1" fmla="val 70656"/>
            </a:avLst>
          </a:prstGeom>
          <a:noFill/>
          <a:ln w="76200" cap="flat" cmpd="sng">
            <a:solidFill>
              <a:srgbClr val="996600"/>
            </a:solidFill>
            <a:prstDash val="solid"/>
            <a:miter lim="800000"/>
            <a:headEnd type="none" w="sm" len="sm"/>
            <a:tailEnd type="triangle" w="med" len="med"/>
          </a:ln>
        </p:spPr>
      </p:cxnSp>
      <p:sp>
        <p:nvSpPr>
          <p:cNvPr id="61" name="Google Shape;99;p2">
            <a:extLst>
              <a:ext uri="{FF2B5EF4-FFF2-40B4-BE49-F238E27FC236}">
                <a16:creationId xmlns:a16="http://schemas.microsoft.com/office/drawing/2014/main" id="{A10523A7-57BA-FCE1-64A4-BC51FDF5148A}"/>
              </a:ext>
            </a:extLst>
          </p:cNvPr>
          <p:cNvSpPr txBox="1"/>
          <p:nvPr/>
        </p:nvSpPr>
        <p:spPr>
          <a:xfrm>
            <a:off x="6096335" y="1188558"/>
            <a:ext cx="822960"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rPr>
              <a:t>Psyc</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11</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62" name="Google Shape;99;p2">
            <a:extLst>
              <a:ext uri="{FF2B5EF4-FFF2-40B4-BE49-F238E27FC236}">
                <a16:creationId xmlns:a16="http://schemas.microsoft.com/office/drawing/2014/main" id="{B32FA976-4CBE-4BB4-4833-252EC547CCDB}"/>
              </a:ext>
            </a:extLst>
          </p:cNvPr>
          <p:cNvSpPr txBox="1"/>
          <p:nvPr/>
        </p:nvSpPr>
        <p:spPr>
          <a:xfrm>
            <a:off x="7246311" y="1195352"/>
            <a:ext cx="822960" cy="640080"/>
          </a:xfrm>
          <a:prstGeom prst="rect">
            <a:avLst/>
          </a:prstGeom>
          <a:solidFill>
            <a:schemeClr val="accent1">
              <a:lumMod val="20000"/>
              <a:lumOff val="80000"/>
            </a:schemeClr>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rPr>
              <a:t>Psyc</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3390</a:t>
            </a:r>
          </a:p>
          <a:p>
            <a:pPr marL="0" marR="0" lvl="0" indent="0" algn="r" rtl="0">
              <a:spcBef>
                <a:spcPts val="0"/>
              </a:spcBef>
              <a:spcAft>
                <a:spcPts val="0"/>
              </a:spcAft>
              <a:buNone/>
            </a:pPr>
            <a:r>
              <a:rPr lang="en-US" sz="1000" b="1" dirty="0">
                <a:solidFill>
                  <a:schemeClr val="dk1"/>
                </a:solidFill>
              </a:rPr>
              <a:t>3</a:t>
            </a:r>
            <a:endParaRPr sz="1000" dirty="0"/>
          </a:p>
        </p:txBody>
      </p:sp>
      <p:sp>
        <p:nvSpPr>
          <p:cNvPr id="84" name="Google Shape;99;p2">
            <a:extLst>
              <a:ext uri="{FF2B5EF4-FFF2-40B4-BE49-F238E27FC236}">
                <a16:creationId xmlns:a16="http://schemas.microsoft.com/office/drawing/2014/main" id="{3065DDE6-259F-0817-1B8D-33CE597DC25D}"/>
              </a:ext>
            </a:extLst>
          </p:cNvPr>
          <p:cNvSpPr txBox="1"/>
          <p:nvPr/>
        </p:nvSpPr>
        <p:spPr>
          <a:xfrm>
            <a:off x="6261160" y="5243849"/>
            <a:ext cx="1612211"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Phys</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Bundle A</a:t>
            </a:r>
          </a:p>
        </p:txBody>
      </p:sp>
      <p:sp>
        <p:nvSpPr>
          <p:cNvPr id="85" name="Google Shape;99;p2">
            <a:extLst>
              <a:ext uri="{FF2B5EF4-FFF2-40B4-BE49-F238E27FC236}">
                <a16:creationId xmlns:a16="http://schemas.microsoft.com/office/drawing/2014/main" id="{BF21A5C5-C180-5735-71E4-220820D6ABC0}"/>
              </a:ext>
            </a:extLst>
          </p:cNvPr>
          <p:cNvSpPr txBox="1"/>
          <p:nvPr/>
        </p:nvSpPr>
        <p:spPr>
          <a:xfrm>
            <a:off x="6261160" y="5985230"/>
            <a:ext cx="1612211"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Phys</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Bundle </a:t>
            </a:r>
            <a:r>
              <a:rPr lang="en-US" sz="2000" b="1" dirty="0">
                <a:solidFill>
                  <a:schemeClr val="dk1"/>
                </a:solidFill>
              </a:rPr>
              <a:t>B</a:t>
            </a:r>
            <a:endParaRPr lang="en-US" sz="2000" b="1" dirty="0">
              <a:solidFill>
                <a:schemeClr val="dk1"/>
              </a:solidFill>
              <a:latin typeface="Arial"/>
              <a:ea typeface="Arial"/>
              <a:cs typeface="Arial"/>
              <a:sym typeface="Arial"/>
            </a:endParaRPr>
          </a:p>
        </p:txBody>
      </p:sp>
      <p:sp>
        <p:nvSpPr>
          <p:cNvPr id="247" name="Google Shape;98;p2">
            <a:extLst>
              <a:ext uri="{FF2B5EF4-FFF2-40B4-BE49-F238E27FC236}">
                <a16:creationId xmlns:a16="http://schemas.microsoft.com/office/drawing/2014/main" id="{0E136CF6-ACBB-325D-9CC5-A6984140656A}"/>
              </a:ext>
            </a:extLst>
          </p:cNvPr>
          <p:cNvSpPr txBox="1"/>
          <p:nvPr/>
        </p:nvSpPr>
        <p:spPr>
          <a:xfrm>
            <a:off x="676860" y="3303603"/>
            <a:ext cx="100584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GE B4</a:t>
            </a:r>
          </a:p>
          <a:p>
            <a:pPr marL="0" marR="0" lvl="0" indent="0" algn="r" rtl="0">
              <a:spcBef>
                <a:spcPts val="0"/>
              </a:spcBef>
              <a:spcAft>
                <a:spcPts val="0"/>
              </a:spcAft>
              <a:buNone/>
            </a:pPr>
            <a:r>
              <a:rPr lang="en-US" sz="1000" b="1" dirty="0">
                <a:solidFill>
                  <a:schemeClr val="dk1"/>
                </a:solidFill>
              </a:rPr>
              <a:t>3</a:t>
            </a:r>
            <a:endParaRPr lang="en-US" sz="1000" dirty="0"/>
          </a:p>
        </p:txBody>
      </p:sp>
      <p:sp>
        <p:nvSpPr>
          <p:cNvPr id="248" name="Google Shape;100;p2">
            <a:extLst>
              <a:ext uri="{FF2B5EF4-FFF2-40B4-BE49-F238E27FC236}">
                <a16:creationId xmlns:a16="http://schemas.microsoft.com/office/drawing/2014/main" id="{66F87E00-06B3-3E18-83F3-65423F2999FB}"/>
              </a:ext>
            </a:extLst>
          </p:cNvPr>
          <p:cNvSpPr txBox="1"/>
          <p:nvPr/>
        </p:nvSpPr>
        <p:spPr>
          <a:xfrm>
            <a:off x="2894038" y="3873624"/>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3700</a:t>
            </a:r>
          </a:p>
          <a:p>
            <a:pPr marL="0" marR="0" lvl="0" indent="0" algn="r" rtl="0">
              <a:spcBef>
                <a:spcPts val="0"/>
              </a:spcBef>
              <a:spcAft>
                <a:spcPts val="0"/>
              </a:spcAft>
              <a:buNone/>
            </a:pPr>
            <a:r>
              <a:rPr lang="en-US" sz="1000" b="1" dirty="0">
                <a:solidFill>
                  <a:schemeClr val="dk1"/>
                </a:solidFill>
              </a:rPr>
              <a:t>3</a:t>
            </a:r>
            <a:endParaRPr sz="1000" dirty="0"/>
          </a:p>
        </p:txBody>
      </p:sp>
      <p:sp>
        <p:nvSpPr>
          <p:cNvPr id="249" name="Google Shape;97;p2">
            <a:extLst>
              <a:ext uri="{FF2B5EF4-FFF2-40B4-BE49-F238E27FC236}">
                <a16:creationId xmlns:a16="http://schemas.microsoft.com/office/drawing/2014/main" id="{9BF800A4-ACF2-F3AF-E397-FDD4B98A5C67}"/>
              </a:ext>
            </a:extLst>
          </p:cNvPr>
          <p:cNvSpPr txBox="1"/>
          <p:nvPr/>
        </p:nvSpPr>
        <p:spPr>
          <a:xfrm>
            <a:off x="265005" y="4153393"/>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2100</a:t>
            </a:r>
          </a:p>
          <a:p>
            <a:pPr marL="0" marR="0" lvl="0" indent="0" algn="r" rtl="0">
              <a:spcBef>
                <a:spcPts val="0"/>
              </a:spcBef>
              <a:spcAft>
                <a:spcPts val="0"/>
              </a:spcAft>
              <a:buNone/>
            </a:pPr>
            <a:r>
              <a:rPr lang="en-US" sz="1000" b="1" dirty="0">
                <a:solidFill>
                  <a:schemeClr val="dk1"/>
                </a:solidFill>
              </a:rPr>
              <a:t>3</a:t>
            </a:r>
            <a:endParaRPr sz="1000" dirty="0"/>
          </a:p>
        </p:txBody>
      </p:sp>
      <p:sp>
        <p:nvSpPr>
          <p:cNvPr id="250" name="Google Shape;97;p2">
            <a:extLst>
              <a:ext uri="{FF2B5EF4-FFF2-40B4-BE49-F238E27FC236}">
                <a16:creationId xmlns:a16="http://schemas.microsoft.com/office/drawing/2014/main" id="{96122687-8CF3-B2A3-1D2F-84A0539416D8}"/>
              </a:ext>
            </a:extLst>
          </p:cNvPr>
          <p:cNvSpPr txBox="1"/>
          <p:nvPr/>
        </p:nvSpPr>
        <p:spPr>
          <a:xfrm>
            <a:off x="265005" y="5103305"/>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2700</a:t>
            </a:r>
          </a:p>
          <a:p>
            <a:pPr marL="0" marR="0" lvl="0" indent="0" algn="r" rtl="0">
              <a:spcBef>
                <a:spcPts val="0"/>
              </a:spcBef>
              <a:spcAft>
                <a:spcPts val="0"/>
              </a:spcAft>
              <a:buNone/>
            </a:pPr>
            <a:r>
              <a:rPr lang="en-US" sz="1000" b="1" dirty="0">
                <a:solidFill>
                  <a:schemeClr val="dk1"/>
                </a:solidFill>
              </a:rPr>
              <a:t>3</a:t>
            </a:r>
            <a:endParaRPr sz="1000" dirty="0"/>
          </a:p>
        </p:txBody>
      </p:sp>
      <p:sp>
        <p:nvSpPr>
          <p:cNvPr id="251" name="Google Shape;97;p2">
            <a:extLst>
              <a:ext uri="{FF2B5EF4-FFF2-40B4-BE49-F238E27FC236}">
                <a16:creationId xmlns:a16="http://schemas.microsoft.com/office/drawing/2014/main" id="{CB20F9C7-EB50-3C17-8E0C-3EF4C9259F39}"/>
              </a:ext>
            </a:extLst>
          </p:cNvPr>
          <p:cNvSpPr txBox="1"/>
          <p:nvPr/>
        </p:nvSpPr>
        <p:spPr>
          <a:xfrm>
            <a:off x="265005" y="5989551"/>
            <a:ext cx="118872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Activity</a:t>
            </a:r>
          </a:p>
          <a:p>
            <a:pPr marL="0" marR="0" lvl="0" indent="0" algn="r" rtl="0">
              <a:spcBef>
                <a:spcPts val="0"/>
              </a:spcBef>
              <a:spcAft>
                <a:spcPts val="0"/>
              </a:spcAft>
              <a:buNone/>
            </a:pPr>
            <a:r>
              <a:rPr lang="en-US" sz="1000" b="1" dirty="0">
                <a:solidFill>
                  <a:schemeClr val="dk1"/>
                </a:solidFill>
              </a:rPr>
              <a:t>2</a:t>
            </a:r>
            <a:endParaRPr sz="1000" dirty="0"/>
          </a:p>
        </p:txBody>
      </p:sp>
      <p:sp>
        <p:nvSpPr>
          <p:cNvPr id="252" name="Google Shape;92;p2">
            <a:extLst>
              <a:ext uri="{FF2B5EF4-FFF2-40B4-BE49-F238E27FC236}">
                <a16:creationId xmlns:a16="http://schemas.microsoft.com/office/drawing/2014/main" id="{109EF36B-A33F-E2D0-43D0-129B9FEDD0BB}"/>
              </a:ext>
            </a:extLst>
          </p:cNvPr>
          <p:cNvSpPr txBox="1"/>
          <p:nvPr/>
        </p:nvSpPr>
        <p:spPr>
          <a:xfrm>
            <a:off x="2894038" y="334160"/>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Aft>
                <a:spcPts val="0"/>
              </a:spcAft>
              <a:buNone/>
            </a:pPr>
            <a:r>
              <a:rPr lang="en-US" sz="2000" b="1" dirty="0">
                <a:solidFill>
                  <a:schemeClr val="dk1"/>
                </a:solidFill>
                <a:latin typeface="Arial"/>
                <a:ea typeface="Arial"/>
                <a:cs typeface="Arial"/>
                <a:sym typeface="Arial"/>
              </a:rPr>
              <a:t>3100</a:t>
            </a:r>
          </a:p>
          <a:p>
            <a:pPr marL="0" marR="0" lvl="0" indent="0" algn="r" rtl="0">
              <a:spcAft>
                <a:spcPts val="0"/>
              </a:spcAft>
              <a:buNone/>
            </a:pPr>
            <a:r>
              <a:rPr lang="en-US" sz="1000" b="1" dirty="0">
                <a:solidFill>
                  <a:schemeClr val="dk1"/>
                </a:solidFill>
              </a:rPr>
              <a:t>3</a:t>
            </a:r>
            <a:endParaRPr sz="1000" dirty="0"/>
          </a:p>
        </p:txBody>
      </p:sp>
      <p:sp>
        <p:nvSpPr>
          <p:cNvPr id="253" name="Google Shape;92;p2">
            <a:extLst>
              <a:ext uri="{FF2B5EF4-FFF2-40B4-BE49-F238E27FC236}">
                <a16:creationId xmlns:a16="http://schemas.microsoft.com/office/drawing/2014/main" id="{174E41C0-B5E5-6592-E0AF-4AC5E2198B9F}"/>
              </a:ext>
            </a:extLst>
          </p:cNvPr>
          <p:cNvSpPr txBox="1"/>
          <p:nvPr/>
        </p:nvSpPr>
        <p:spPr>
          <a:xfrm>
            <a:off x="2893219" y="1070501"/>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3400</a:t>
            </a:r>
          </a:p>
          <a:p>
            <a:pPr marL="0" marR="0" lvl="0" indent="0" algn="r" rtl="0">
              <a:spcBef>
                <a:spcPts val="0"/>
              </a:spcBef>
              <a:spcAft>
                <a:spcPts val="0"/>
              </a:spcAft>
              <a:buNone/>
            </a:pPr>
            <a:r>
              <a:rPr lang="en-US" sz="1000" b="1" dirty="0">
                <a:solidFill>
                  <a:schemeClr val="dk1"/>
                </a:solidFill>
              </a:rPr>
              <a:t>3</a:t>
            </a:r>
            <a:endParaRPr sz="1000" dirty="0"/>
          </a:p>
        </p:txBody>
      </p:sp>
      <p:sp>
        <p:nvSpPr>
          <p:cNvPr id="254" name="Google Shape;92;p2">
            <a:extLst>
              <a:ext uri="{FF2B5EF4-FFF2-40B4-BE49-F238E27FC236}">
                <a16:creationId xmlns:a16="http://schemas.microsoft.com/office/drawing/2014/main" id="{2F431431-210E-CD10-D1D1-C4F63A6017FE}"/>
              </a:ext>
            </a:extLst>
          </p:cNvPr>
          <p:cNvSpPr txBox="1"/>
          <p:nvPr/>
        </p:nvSpPr>
        <p:spPr>
          <a:xfrm>
            <a:off x="2876096" y="2846606"/>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3500</a:t>
            </a:r>
          </a:p>
          <a:p>
            <a:pPr marL="0" marR="0" lvl="0" indent="0" algn="r" rtl="0">
              <a:spcBef>
                <a:spcPts val="0"/>
              </a:spcBef>
              <a:spcAft>
                <a:spcPts val="0"/>
              </a:spcAft>
              <a:buNone/>
            </a:pPr>
            <a:r>
              <a:rPr lang="en-US" sz="1000" b="1" dirty="0">
                <a:solidFill>
                  <a:schemeClr val="dk1"/>
                </a:solidFill>
              </a:rPr>
              <a:t>3</a:t>
            </a:r>
            <a:endParaRPr sz="1000" dirty="0"/>
          </a:p>
        </p:txBody>
      </p:sp>
      <p:sp>
        <p:nvSpPr>
          <p:cNvPr id="255" name="Google Shape;100;p2">
            <a:extLst>
              <a:ext uri="{FF2B5EF4-FFF2-40B4-BE49-F238E27FC236}">
                <a16:creationId xmlns:a16="http://schemas.microsoft.com/office/drawing/2014/main" id="{45879393-56F8-1407-1F68-5D7DE31B8E62}"/>
              </a:ext>
            </a:extLst>
          </p:cNvPr>
          <p:cNvSpPr txBox="1"/>
          <p:nvPr/>
        </p:nvSpPr>
        <p:spPr>
          <a:xfrm>
            <a:off x="2894038" y="5210360"/>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41</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256" name="Google Shape;100;p2">
            <a:extLst>
              <a:ext uri="{FF2B5EF4-FFF2-40B4-BE49-F238E27FC236}">
                <a16:creationId xmlns:a16="http://schemas.microsoft.com/office/drawing/2014/main" id="{E65C975D-4D89-46DA-9684-BA2C43CA7EC2}"/>
              </a:ext>
            </a:extLst>
          </p:cNvPr>
          <p:cNvSpPr txBox="1"/>
          <p:nvPr/>
        </p:nvSpPr>
        <p:spPr>
          <a:xfrm>
            <a:off x="2894038" y="5971069"/>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42</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1</a:t>
            </a:r>
            <a:endParaRPr sz="1000" dirty="0"/>
          </a:p>
        </p:txBody>
      </p:sp>
      <p:sp>
        <p:nvSpPr>
          <p:cNvPr id="257" name="Google Shape;92;p2">
            <a:extLst>
              <a:ext uri="{FF2B5EF4-FFF2-40B4-BE49-F238E27FC236}">
                <a16:creationId xmlns:a16="http://schemas.microsoft.com/office/drawing/2014/main" id="{C396F2F4-895A-DC19-6AF1-90A861B67728}"/>
              </a:ext>
            </a:extLst>
          </p:cNvPr>
          <p:cNvSpPr txBox="1"/>
          <p:nvPr/>
        </p:nvSpPr>
        <p:spPr>
          <a:xfrm>
            <a:off x="4016963" y="1630412"/>
            <a:ext cx="986881"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3200</a:t>
            </a:r>
          </a:p>
          <a:p>
            <a:pPr marL="0" marR="0" lvl="0" indent="0" algn="r" rtl="0">
              <a:spcBef>
                <a:spcPts val="0"/>
              </a:spcBef>
              <a:spcAft>
                <a:spcPts val="0"/>
              </a:spcAft>
              <a:buNone/>
            </a:pPr>
            <a:r>
              <a:rPr lang="en-US" sz="1000" b="1" dirty="0">
                <a:solidFill>
                  <a:schemeClr val="dk1"/>
                </a:solidFill>
              </a:rPr>
              <a:t>3</a:t>
            </a:r>
            <a:endParaRPr sz="1000" dirty="0"/>
          </a:p>
        </p:txBody>
      </p:sp>
      <p:sp>
        <p:nvSpPr>
          <p:cNvPr id="258" name="Google Shape;109;p2">
            <a:extLst>
              <a:ext uri="{FF2B5EF4-FFF2-40B4-BE49-F238E27FC236}">
                <a16:creationId xmlns:a16="http://schemas.microsoft.com/office/drawing/2014/main" id="{8A47C6CA-4CBA-954A-0ADD-A0E11C9AD7DF}"/>
              </a:ext>
            </a:extLst>
          </p:cNvPr>
          <p:cNvSpPr txBox="1"/>
          <p:nvPr/>
        </p:nvSpPr>
        <p:spPr>
          <a:xfrm>
            <a:off x="4008512" y="4552815"/>
            <a:ext cx="1013882"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lang="en-US"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3800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sp>
        <p:nvSpPr>
          <p:cNvPr id="302" name="Google Shape;96;p2">
            <a:extLst>
              <a:ext uri="{FF2B5EF4-FFF2-40B4-BE49-F238E27FC236}">
                <a16:creationId xmlns:a16="http://schemas.microsoft.com/office/drawing/2014/main" id="{B09B2E0A-102B-2423-BA57-F97308A2AB8D}"/>
              </a:ext>
            </a:extLst>
          </p:cNvPr>
          <p:cNvSpPr txBox="1"/>
          <p:nvPr/>
        </p:nvSpPr>
        <p:spPr>
          <a:xfrm>
            <a:off x="11116982" y="244242"/>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Biol</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2010</a:t>
            </a:r>
          </a:p>
          <a:p>
            <a:pPr marL="0" marR="0" lvl="0" indent="0" algn="r" rtl="0">
              <a:spcBef>
                <a:spcPts val="0"/>
              </a:spcBef>
              <a:spcAft>
                <a:spcPts val="0"/>
              </a:spcAft>
              <a:buNone/>
            </a:pPr>
            <a:r>
              <a:rPr lang="en-US" sz="1000" b="1" dirty="0">
                <a:solidFill>
                  <a:schemeClr val="dk1"/>
                </a:solidFill>
              </a:rPr>
              <a:t>5</a:t>
            </a:r>
            <a:endParaRPr sz="1000" dirty="0"/>
          </a:p>
        </p:txBody>
      </p:sp>
      <p:sp>
        <p:nvSpPr>
          <p:cNvPr id="303" name="Google Shape;96;p2">
            <a:extLst>
              <a:ext uri="{FF2B5EF4-FFF2-40B4-BE49-F238E27FC236}">
                <a16:creationId xmlns:a16="http://schemas.microsoft.com/office/drawing/2014/main" id="{86761F98-868E-15AA-374A-516ADB3682B8}"/>
              </a:ext>
            </a:extLst>
          </p:cNvPr>
          <p:cNvSpPr txBox="1"/>
          <p:nvPr/>
        </p:nvSpPr>
        <p:spPr>
          <a:xfrm>
            <a:off x="11114818" y="1031492"/>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Biol</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2020</a:t>
            </a:r>
          </a:p>
          <a:p>
            <a:pPr marL="0" marR="0" lvl="0" indent="0" algn="r" rtl="0">
              <a:spcBef>
                <a:spcPts val="0"/>
              </a:spcBef>
              <a:spcAft>
                <a:spcPts val="0"/>
              </a:spcAft>
              <a:buNone/>
            </a:pPr>
            <a:r>
              <a:rPr lang="en-US" sz="1000" b="1" dirty="0">
                <a:solidFill>
                  <a:schemeClr val="dk1"/>
                </a:solidFill>
              </a:rPr>
              <a:t>5</a:t>
            </a:r>
            <a:endParaRPr sz="1000" dirty="0"/>
          </a:p>
        </p:txBody>
      </p:sp>
      <p:sp>
        <p:nvSpPr>
          <p:cNvPr id="304" name="Google Shape;96;p2">
            <a:extLst>
              <a:ext uri="{FF2B5EF4-FFF2-40B4-BE49-F238E27FC236}">
                <a16:creationId xmlns:a16="http://schemas.microsoft.com/office/drawing/2014/main" id="{42EE598E-8015-D9F4-6A5C-AFB6851487CD}"/>
              </a:ext>
            </a:extLst>
          </p:cNvPr>
          <p:cNvSpPr txBox="1"/>
          <p:nvPr/>
        </p:nvSpPr>
        <p:spPr>
          <a:xfrm>
            <a:off x="11114818" y="1797122"/>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Biol</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2200</a:t>
            </a:r>
          </a:p>
          <a:p>
            <a:pPr marL="0" marR="0" lvl="0" indent="0" algn="r" rtl="0">
              <a:spcBef>
                <a:spcPts val="0"/>
              </a:spcBef>
              <a:spcAft>
                <a:spcPts val="0"/>
              </a:spcAft>
              <a:buNone/>
            </a:pPr>
            <a:r>
              <a:rPr lang="en-US" sz="1000" b="1" dirty="0">
                <a:solidFill>
                  <a:schemeClr val="dk1"/>
                </a:solidFill>
              </a:rPr>
              <a:t>4</a:t>
            </a:r>
            <a:endParaRPr sz="1000" dirty="0"/>
          </a:p>
        </p:txBody>
      </p:sp>
      <p:sp>
        <p:nvSpPr>
          <p:cNvPr id="305" name="Google Shape;96;p2">
            <a:extLst>
              <a:ext uri="{FF2B5EF4-FFF2-40B4-BE49-F238E27FC236}">
                <a16:creationId xmlns:a16="http://schemas.microsoft.com/office/drawing/2014/main" id="{7195B442-4175-6EA1-50C0-B0EC6309A339}"/>
              </a:ext>
            </a:extLst>
          </p:cNvPr>
          <p:cNvSpPr txBox="1"/>
          <p:nvPr/>
        </p:nvSpPr>
        <p:spPr>
          <a:xfrm>
            <a:off x="11112003" y="2582531"/>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Biol</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33</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4</a:t>
            </a:r>
            <a:endParaRPr sz="1000" dirty="0"/>
          </a:p>
        </p:txBody>
      </p:sp>
      <p:cxnSp>
        <p:nvCxnSpPr>
          <p:cNvPr id="343" name="Straight Connector 342">
            <a:extLst>
              <a:ext uri="{FF2B5EF4-FFF2-40B4-BE49-F238E27FC236}">
                <a16:creationId xmlns:a16="http://schemas.microsoft.com/office/drawing/2014/main" id="{6378F16A-A04B-0193-80CE-88B2D475327A}"/>
              </a:ext>
            </a:extLst>
          </p:cNvPr>
          <p:cNvCxnSpPr/>
          <p:nvPr/>
        </p:nvCxnSpPr>
        <p:spPr>
          <a:xfrm>
            <a:off x="6818053" y="2920343"/>
            <a:ext cx="32293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1" name="Google Shape;99;p2">
            <a:extLst>
              <a:ext uri="{FF2B5EF4-FFF2-40B4-BE49-F238E27FC236}">
                <a16:creationId xmlns:a16="http://schemas.microsoft.com/office/drawing/2014/main" id="{0EE1740D-0023-7979-0444-6FA22D004D6F}"/>
              </a:ext>
            </a:extLst>
          </p:cNvPr>
          <p:cNvSpPr txBox="1"/>
          <p:nvPr/>
        </p:nvSpPr>
        <p:spPr>
          <a:xfrm>
            <a:off x="7055205" y="2557897"/>
            <a:ext cx="1098870"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2100L</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1</a:t>
            </a:r>
            <a:endParaRPr sz="1000" dirty="0"/>
          </a:p>
        </p:txBody>
      </p:sp>
      <p:sp>
        <p:nvSpPr>
          <p:cNvPr id="217" name="Google Shape;99;p2">
            <a:extLst>
              <a:ext uri="{FF2B5EF4-FFF2-40B4-BE49-F238E27FC236}">
                <a16:creationId xmlns:a16="http://schemas.microsoft.com/office/drawing/2014/main" id="{D203DD0C-D0C8-2E45-A672-44949DD99213}"/>
              </a:ext>
            </a:extLst>
          </p:cNvPr>
          <p:cNvSpPr txBox="1"/>
          <p:nvPr/>
        </p:nvSpPr>
        <p:spPr>
          <a:xfrm>
            <a:off x="6084899" y="2557897"/>
            <a:ext cx="822960"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2100</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4</a:t>
            </a:r>
            <a:endParaRPr sz="1000" dirty="0"/>
          </a:p>
        </p:txBody>
      </p:sp>
      <p:cxnSp>
        <p:nvCxnSpPr>
          <p:cNvPr id="344" name="Straight Connector 343">
            <a:extLst>
              <a:ext uri="{FF2B5EF4-FFF2-40B4-BE49-F238E27FC236}">
                <a16:creationId xmlns:a16="http://schemas.microsoft.com/office/drawing/2014/main" id="{E20C37FF-E34A-B7CF-E872-7BD909ED5BFD}"/>
              </a:ext>
            </a:extLst>
          </p:cNvPr>
          <p:cNvCxnSpPr/>
          <p:nvPr/>
        </p:nvCxnSpPr>
        <p:spPr>
          <a:xfrm>
            <a:off x="6818053" y="3816916"/>
            <a:ext cx="32293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18" name="Google Shape;99;p2">
            <a:extLst>
              <a:ext uri="{FF2B5EF4-FFF2-40B4-BE49-F238E27FC236}">
                <a16:creationId xmlns:a16="http://schemas.microsoft.com/office/drawing/2014/main" id="{BE673329-B66B-BE3B-7506-40BAE645D682}"/>
              </a:ext>
            </a:extLst>
          </p:cNvPr>
          <p:cNvSpPr txBox="1"/>
          <p:nvPr/>
        </p:nvSpPr>
        <p:spPr>
          <a:xfrm>
            <a:off x="6100395" y="3493301"/>
            <a:ext cx="822960"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2200</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4</a:t>
            </a:r>
            <a:endParaRPr sz="1000" dirty="0"/>
          </a:p>
        </p:txBody>
      </p:sp>
      <p:sp>
        <p:nvSpPr>
          <p:cNvPr id="83" name="Google Shape;99;p2">
            <a:extLst>
              <a:ext uri="{FF2B5EF4-FFF2-40B4-BE49-F238E27FC236}">
                <a16:creationId xmlns:a16="http://schemas.microsoft.com/office/drawing/2014/main" id="{98EF7683-7C0E-75F0-E556-EBD91A737739}"/>
              </a:ext>
            </a:extLst>
          </p:cNvPr>
          <p:cNvSpPr txBox="1"/>
          <p:nvPr/>
        </p:nvSpPr>
        <p:spPr>
          <a:xfrm>
            <a:off x="7069184" y="3483235"/>
            <a:ext cx="1091932" cy="640080"/>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2200L</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1</a:t>
            </a:r>
            <a:endParaRPr sz="1000" dirty="0"/>
          </a:p>
        </p:txBody>
      </p:sp>
      <p:cxnSp>
        <p:nvCxnSpPr>
          <p:cNvPr id="345" name="Straight Connector 344">
            <a:extLst>
              <a:ext uri="{FF2B5EF4-FFF2-40B4-BE49-F238E27FC236}">
                <a16:creationId xmlns:a16="http://schemas.microsoft.com/office/drawing/2014/main" id="{59AE6C92-FF5B-2606-EF77-F0781662C527}"/>
              </a:ext>
            </a:extLst>
          </p:cNvPr>
          <p:cNvCxnSpPr>
            <a:cxnSpLocks/>
          </p:cNvCxnSpPr>
          <p:nvPr/>
        </p:nvCxnSpPr>
        <p:spPr>
          <a:xfrm>
            <a:off x="11476748" y="4026260"/>
            <a:ext cx="0" cy="27166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06" name="Google Shape;96;p2">
            <a:extLst>
              <a:ext uri="{FF2B5EF4-FFF2-40B4-BE49-F238E27FC236}">
                <a16:creationId xmlns:a16="http://schemas.microsoft.com/office/drawing/2014/main" id="{2BE48EAB-961B-C859-5429-E351A3EB81C4}"/>
              </a:ext>
            </a:extLst>
          </p:cNvPr>
          <p:cNvSpPr txBox="1"/>
          <p:nvPr/>
        </p:nvSpPr>
        <p:spPr>
          <a:xfrm>
            <a:off x="11065268" y="3384642"/>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2400</a:t>
            </a:r>
          </a:p>
          <a:p>
            <a:pPr marL="0" marR="0" lvl="0" indent="0" algn="r" rtl="0">
              <a:spcBef>
                <a:spcPts val="0"/>
              </a:spcBef>
              <a:spcAft>
                <a:spcPts val="0"/>
              </a:spcAft>
              <a:buNone/>
            </a:pPr>
            <a:r>
              <a:rPr lang="en-US" sz="1000" b="1" dirty="0">
                <a:solidFill>
                  <a:schemeClr val="dk1"/>
                </a:solidFill>
              </a:rPr>
              <a:t>3</a:t>
            </a:r>
            <a:endParaRPr sz="1000" dirty="0"/>
          </a:p>
        </p:txBody>
      </p:sp>
      <p:sp>
        <p:nvSpPr>
          <p:cNvPr id="307" name="Google Shape;96;p2">
            <a:extLst>
              <a:ext uri="{FF2B5EF4-FFF2-40B4-BE49-F238E27FC236}">
                <a16:creationId xmlns:a16="http://schemas.microsoft.com/office/drawing/2014/main" id="{1C2F1AEA-A63B-E2AB-5463-D82EEBCC26BB}"/>
              </a:ext>
            </a:extLst>
          </p:cNvPr>
          <p:cNvSpPr txBox="1"/>
          <p:nvPr/>
        </p:nvSpPr>
        <p:spPr>
          <a:xfrm>
            <a:off x="11114818" y="4231396"/>
            <a:ext cx="935673"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2400L</a:t>
            </a:r>
          </a:p>
          <a:p>
            <a:pPr marL="0" marR="0" lvl="0" indent="0" algn="r" rtl="0">
              <a:spcBef>
                <a:spcPts val="0"/>
              </a:spcBef>
              <a:spcAft>
                <a:spcPts val="0"/>
              </a:spcAft>
              <a:buNone/>
            </a:pPr>
            <a:r>
              <a:rPr lang="en-US" sz="1000" b="1" dirty="0">
                <a:solidFill>
                  <a:schemeClr val="dk1"/>
                </a:solidFill>
              </a:rPr>
              <a:t>1</a:t>
            </a:r>
            <a:endParaRPr sz="1000" dirty="0"/>
          </a:p>
        </p:txBody>
      </p:sp>
      <p:cxnSp>
        <p:nvCxnSpPr>
          <p:cNvPr id="347" name="Straight Connector 346">
            <a:extLst>
              <a:ext uri="{FF2B5EF4-FFF2-40B4-BE49-F238E27FC236}">
                <a16:creationId xmlns:a16="http://schemas.microsoft.com/office/drawing/2014/main" id="{A50E0986-EF35-3B86-1BD8-87DAD1A8AD41}"/>
              </a:ext>
            </a:extLst>
          </p:cNvPr>
          <p:cNvCxnSpPr>
            <a:cxnSpLocks/>
          </p:cNvCxnSpPr>
          <p:nvPr/>
        </p:nvCxnSpPr>
        <p:spPr>
          <a:xfrm>
            <a:off x="11523483" y="5743385"/>
            <a:ext cx="0" cy="271661"/>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08" name="Google Shape;96;p2">
            <a:extLst>
              <a:ext uri="{FF2B5EF4-FFF2-40B4-BE49-F238E27FC236}">
                <a16:creationId xmlns:a16="http://schemas.microsoft.com/office/drawing/2014/main" id="{49D486D8-8874-3042-B9A7-8EA90A14B3A6}"/>
              </a:ext>
            </a:extLst>
          </p:cNvPr>
          <p:cNvSpPr txBox="1"/>
          <p:nvPr/>
        </p:nvSpPr>
        <p:spPr>
          <a:xfrm>
            <a:off x="11116982" y="5124691"/>
            <a:ext cx="822960"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a:t>
            </a:r>
            <a:r>
              <a:rPr lang="en-US" sz="2000" b="1" dirty="0">
                <a:solidFill>
                  <a:schemeClr val="dk1"/>
                </a:solidFill>
              </a:rPr>
              <a:t>5</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309" name="Google Shape;96;p2">
            <a:extLst>
              <a:ext uri="{FF2B5EF4-FFF2-40B4-BE49-F238E27FC236}">
                <a16:creationId xmlns:a16="http://schemas.microsoft.com/office/drawing/2014/main" id="{628F945B-964C-0108-5A58-552E04F8A71E}"/>
              </a:ext>
            </a:extLst>
          </p:cNvPr>
          <p:cNvSpPr txBox="1"/>
          <p:nvPr/>
        </p:nvSpPr>
        <p:spPr>
          <a:xfrm>
            <a:off x="11114818" y="5999421"/>
            <a:ext cx="935673" cy="707846"/>
          </a:xfrm>
          <a:prstGeom prst="rect">
            <a:avLst/>
          </a:prstGeom>
          <a:solidFill>
            <a:schemeClr val="accent1">
              <a:lumMod val="20000"/>
              <a:lumOff val="8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Chem</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2500L</a:t>
            </a:r>
          </a:p>
          <a:p>
            <a:pPr marL="0" marR="0" lvl="0" indent="0" algn="r" rtl="0">
              <a:spcBef>
                <a:spcPts val="0"/>
              </a:spcBef>
              <a:spcAft>
                <a:spcPts val="0"/>
              </a:spcAft>
              <a:buNone/>
            </a:pPr>
            <a:r>
              <a:rPr lang="en-US" sz="1000" b="1" dirty="0">
                <a:solidFill>
                  <a:schemeClr val="dk1"/>
                </a:solidFill>
              </a:rPr>
              <a:t>1</a:t>
            </a:r>
            <a:endParaRPr sz="1000" dirty="0"/>
          </a:p>
        </p:txBody>
      </p:sp>
    </p:spTree>
    <p:extLst>
      <p:ext uri="{BB962C8B-B14F-4D97-AF65-F5344CB8AC3E}">
        <p14:creationId xmlns:p14="http://schemas.microsoft.com/office/powerpoint/2010/main" val="409740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cxnSp>
        <p:nvCxnSpPr>
          <p:cNvPr id="313" name="Google Shape;313;p11"/>
          <p:cNvCxnSpPr>
            <a:cxnSpLocks/>
          </p:cNvCxnSpPr>
          <p:nvPr/>
        </p:nvCxnSpPr>
        <p:spPr>
          <a:xfrm>
            <a:off x="9003722" y="5234096"/>
            <a:ext cx="0" cy="822151"/>
          </a:xfrm>
          <a:prstGeom prst="straightConnector1">
            <a:avLst/>
          </a:prstGeom>
          <a:noFill/>
          <a:ln w="76200" cap="flat" cmpd="sng">
            <a:solidFill>
              <a:srgbClr val="FF66CC"/>
            </a:solidFill>
            <a:prstDash val="solid"/>
            <a:miter lim="800000"/>
            <a:headEnd type="none" w="sm" len="sm"/>
            <a:tailEnd type="triangle" w="med" len="med"/>
          </a:ln>
        </p:spPr>
      </p:cxnSp>
      <p:cxnSp>
        <p:nvCxnSpPr>
          <p:cNvPr id="306" name="Google Shape;306;p11"/>
          <p:cNvCxnSpPr>
            <a:cxnSpLocks/>
          </p:cNvCxnSpPr>
          <p:nvPr/>
        </p:nvCxnSpPr>
        <p:spPr>
          <a:xfrm>
            <a:off x="7066463" y="5057178"/>
            <a:ext cx="1264645" cy="0"/>
          </a:xfrm>
          <a:prstGeom prst="straightConnector1">
            <a:avLst/>
          </a:prstGeom>
          <a:noFill/>
          <a:ln w="76200" cap="flat" cmpd="sng">
            <a:solidFill>
              <a:schemeClr val="accent1"/>
            </a:solidFill>
            <a:prstDash val="solid"/>
            <a:miter lim="800000"/>
            <a:headEnd type="none" w="sm" len="sm"/>
            <a:tailEnd type="triangle" w="med" len="med"/>
          </a:ln>
        </p:spPr>
      </p:cxnSp>
      <p:sp>
        <p:nvSpPr>
          <p:cNvPr id="307" name="Google Shape;307;p11"/>
          <p:cNvSpPr txBox="1"/>
          <p:nvPr/>
        </p:nvSpPr>
        <p:spPr>
          <a:xfrm>
            <a:off x="8445281" y="4625415"/>
            <a:ext cx="1111441" cy="738664"/>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PHYS</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2010</a:t>
            </a:r>
            <a:endParaRPr/>
          </a:p>
        </p:txBody>
      </p:sp>
      <p:cxnSp>
        <p:nvCxnSpPr>
          <p:cNvPr id="308" name="Google Shape;308;p11"/>
          <p:cNvCxnSpPr>
            <a:cxnSpLocks/>
          </p:cNvCxnSpPr>
          <p:nvPr/>
        </p:nvCxnSpPr>
        <p:spPr>
          <a:xfrm>
            <a:off x="6022473" y="4584484"/>
            <a:ext cx="10444" cy="925034"/>
          </a:xfrm>
          <a:prstGeom prst="straightConnector1">
            <a:avLst/>
          </a:prstGeom>
          <a:noFill/>
          <a:ln w="76200" cap="flat" cmpd="sng">
            <a:solidFill>
              <a:srgbClr val="FF66CC"/>
            </a:solidFill>
            <a:prstDash val="solid"/>
            <a:miter lim="800000"/>
            <a:headEnd type="none" w="sm" len="sm"/>
            <a:tailEnd type="triangle" w="med" len="med"/>
          </a:ln>
        </p:spPr>
      </p:cxnSp>
      <p:sp>
        <p:nvSpPr>
          <p:cNvPr id="309" name="Google Shape;309;p11"/>
          <p:cNvSpPr txBox="1"/>
          <p:nvPr/>
        </p:nvSpPr>
        <p:spPr>
          <a:xfrm>
            <a:off x="5474431" y="3831684"/>
            <a:ext cx="1096084" cy="954067"/>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PHYS</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2000</a:t>
            </a:r>
          </a:p>
          <a:p>
            <a:pPr algn="r"/>
            <a:r>
              <a:rPr lang="en-US" sz="1400" b="1" dirty="0">
                <a:solidFill>
                  <a:srgbClr val="FF0000"/>
                </a:solidFill>
              </a:rPr>
              <a:t>GE B1</a:t>
            </a:r>
          </a:p>
        </p:txBody>
      </p:sp>
      <p:sp>
        <p:nvSpPr>
          <p:cNvPr id="310" name="Google Shape;310;p11"/>
          <p:cNvSpPr/>
          <p:nvPr/>
        </p:nvSpPr>
        <p:spPr>
          <a:xfrm>
            <a:off x="5379944" y="4876630"/>
            <a:ext cx="1263649" cy="27788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corequisite</a:t>
            </a:r>
            <a:endParaRPr/>
          </a:p>
        </p:txBody>
      </p:sp>
      <p:sp>
        <p:nvSpPr>
          <p:cNvPr id="311" name="Google Shape;311;p11"/>
          <p:cNvSpPr/>
          <p:nvPr/>
        </p:nvSpPr>
        <p:spPr>
          <a:xfrm>
            <a:off x="6549105" y="4248510"/>
            <a:ext cx="787698" cy="1646963"/>
          </a:xfrm>
          <a:prstGeom prst="rightBrace">
            <a:avLst>
              <a:gd name="adj1" fmla="val 8333"/>
              <a:gd name="adj2" fmla="val 50000"/>
            </a:avLst>
          </a:prstGeom>
          <a:noFill/>
          <a:ln w="5715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12" name="Google Shape;312;p11"/>
          <p:cNvSpPr txBox="1"/>
          <p:nvPr/>
        </p:nvSpPr>
        <p:spPr>
          <a:xfrm>
            <a:off x="5339154" y="5504267"/>
            <a:ext cx="1345227" cy="738664"/>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PHYS</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2000L</a:t>
            </a:r>
            <a:endParaRPr/>
          </a:p>
        </p:txBody>
      </p:sp>
      <p:sp>
        <p:nvSpPr>
          <p:cNvPr id="314" name="Google Shape;314;p11"/>
          <p:cNvSpPr/>
          <p:nvPr/>
        </p:nvSpPr>
        <p:spPr>
          <a:xfrm>
            <a:off x="8386503" y="5432277"/>
            <a:ext cx="1263649" cy="27788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chemeClr val="lt1"/>
                </a:solidFill>
                <a:latin typeface="Calibri"/>
                <a:ea typeface="Calibri"/>
                <a:cs typeface="Calibri"/>
                <a:sym typeface="Calibri"/>
              </a:rPr>
              <a:t>corequisite</a:t>
            </a:r>
            <a:endParaRPr dirty="0"/>
          </a:p>
        </p:txBody>
      </p:sp>
      <p:sp>
        <p:nvSpPr>
          <p:cNvPr id="315" name="Google Shape;315;p11"/>
          <p:cNvSpPr txBox="1"/>
          <p:nvPr/>
        </p:nvSpPr>
        <p:spPr>
          <a:xfrm>
            <a:off x="8331108" y="6078281"/>
            <a:ext cx="1345227" cy="738664"/>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PHYS</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2010L</a:t>
            </a:r>
            <a:endParaRPr/>
          </a:p>
        </p:txBody>
      </p:sp>
      <p:sp>
        <p:nvSpPr>
          <p:cNvPr id="316" name="Google Shape;316;p11"/>
          <p:cNvSpPr txBox="1"/>
          <p:nvPr/>
        </p:nvSpPr>
        <p:spPr>
          <a:xfrm>
            <a:off x="879848" y="53300"/>
            <a:ext cx="10432026" cy="460206"/>
          </a:xfrm>
          <a:prstGeom prst="rect">
            <a:avLst/>
          </a:prstGeom>
          <a:noFill/>
          <a:ln>
            <a:noFill/>
          </a:ln>
        </p:spPr>
        <p:txBody>
          <a:bodyPr spcFirstLastPara="1" wrap="square" lIns="91425" tIns="45700" rIns="91425" bIns="45700" anchor="ctr" anchorCtr="0">
            <a:normAutofit fontScale="92500" lnSpcReduction="10000"/>
          </a:bodyPr>
          <a:lstStyle/>
          <a:p>
            <a:pPr marL="0" marR="0" lvl="0" indent="0" algn="ctr" rtl="0">
              <a:lnSpc>
                <a:spcPct val="90000"/>
              </a:lnSpc>
              <a:spcBef>
                <a:spcPts val="0"/>
              </a:spcBef>
              <a:spcAft>
                <a:spcPts val="0"/>
              </a:spcAft>
              <a:buClr>
                <a:schemeClr val="dk1"/>
              </a:buClr>
              <a:buSzPct val="100000"/>
              <a:buFont typeface="Arial"/>
              <a:buNone/>
            </a:pPr>
            <a:r>
              <a:rPr lang="en-US" sz="3200" b="1" dirty="0">
                <a:solidFill>
                  <a:schemeClr val="dk1"/>
                </a:solidFill>
                <a:latin typeface="Arial"/>
                <a:ea typeface="Arial"/>
                <a:cs typeface="Arial"/>
                <a:sym typeface="Arial"/>
              </a:rPr>
              <a:t>Allied Health Professions- Math and Physics (Bundle A)</a:t>
            </a:r>
            <a:endParaRPr sz="3200" dirty="0"/>
          </a:p>
        </p:txBody>
      </p:sp>
      <p:cxnSp>
        <p:nvCxnSpPr>
          <p:cNvPr id="9" name="Google Shape;304;p11">
            <a:extLst>
              <a:ext uri="{FF2B5EF4-FFF2-40B4-BE49-F238E27FC236}">
                <a16:creationId xmlns:a16="http://schemas.microsoft.com/office/drawing/2014/main" id="{68E7BCD1-F9A4-8938-2482-8EA51A235B9D}"/>
              </a:ext>
            </a:extLst>
          </p:cNvPr>
          <p:cNvCxnSpPr>
            <a:cxnSpLocks/>
            <a:stCxn id="4" idx="2"/>
            <a:endCxn id="309" idx="0"/>
          </p:cNvCxnSpPr>
          <p:nvPr/>
        </p:nvCxnSpPr>
        <p:spPr>
          <a:xfrm flipH="1">
            <a:off x="6022473" y="3326616"/>
            <a:ext cx="718937" cy="505068"/>
          </a:xfrm>
          <a:prstGeom prst="straightConnector1">
            <a:avLst/>
          </a:prstGeom>
          <a:noFill/>
          <a:ln w="76200" cap="flat" cmpd="sng">
            <a:solidFill>
              <a:srgbClr val="FF66CC"/>
            </a:solidFill>
            <a:prstDash val="solid"/>
            <a:miter lim="800000"/>
            <a:headEnd type="none" w="sm" len="sm"/>
            <a:tailEnd type="triangle" w="med" len="med"/>
          </a:ln>
        </p:spPr>
      </p:cxnSp>
      <p:cxnSp>
        <p:nvCxnSpPr>
          <p:cNvPr id="304" name="Google Shape;304;p11"/>
          <p:cNvCxnSpPr>
            <a:cxnSpLocks/>
            <a:stCxn id="305" idx="2"/>
            <a:endCxn id="309" idx="0"/>
          </p:cNvCxnSpPr>
          <p:nvPr/>
        </p:nvCxnSpPr>
        <p:spPr>
          <a:xfrm>
            <a:off x="5353221" y="3326616"/>
            <a:ext cx="669252" cy="505068"/>
          </a:xfrm>
          <a:prstGeom prst="straightConnector1">
            <a:avLst/>
          </a:prstGeom>
          <a:noFill/>
          <a:ln w="76200" cap="flat" cmpd="sng">
            <a:solidFill>
              <a:srgbClr val="FF66CC"/>
            </a:solidFill>
            <a:prstDash val="solid"/>
            <a:miter lim="800000"/>
            <a:headEnd type="none" w="sm" len="sm"/>
            <a:tailEnd type="triangle" w="med" len="med"/>
          </a:ln>
        </p:spPr>
      </p:cxnSp>
      <p:sp>
        <p:nvSpPr>
          <p:cNvPr id="20" name="Google Shape;321;p11">
            <a:extLst>
              <a:ext uri="{FF2B5EF4-FFF2-40B4-BE49-F238E27FC236}">
                <a16:creationId xmlns:a16="http://schemas.microsoft.com/office/drawing/2014/main" id="{A16824D9-FEBE-60BA-65DA-8C65905A5C0F}"/>
              </a:ext>
            </a:extLst>
          </p:cNvPr>
          <p:cNvSpPr txBox="1"/>
          <p:nvPr/>
        </p:nvSpPr>
        <p:spPr>
          <a:xfrm>
            <a:off x="0" y="5248517"/>
            <a:ext cx="4686732" cy="923289"/>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285750" indent="-285750">
              <a:buFont typeface="Arial" panose="020B0604020202020204" pitchFamily="34" charset="0"/>
              <a:buChar char="•"/>
            </a:pPr>
            <a:r>
              <a:rPr lang="en-US" sz="1800" dirty="0">
                <a:latin typeface="Calibri" panose="020F0502020204030204" pitchFamily="34" charset="0"/>
                <a:ea typeface="Calibri" panose="020F0502020204030204" pitchFamily="34" charset="0"/>
              </a:rPr>
              <a:t>C</a:t>
            </a:r>
            <a:r>
              <a:rPr lang="en-US" sz="1800" dirty="0">
                <a:solidFill>
                  <a:srgbClr val="000000"/>
                </a:solidFill>
                <a:effectLst/>
                <a:latin typeface="Calibri" panose="020F0502020204030204" pitchFamily="34" charset="0"/>
                <a:ea typeface="Calibri" panose="020F0502020204030204" pitchFamily="34" charset="0"/>
              </a:rPr>
              <a:t>ontact </a:t>
            </a:r>
            <a:r>
              <a:rPr lang="en-US" sz="1800" u="sng" dirty="0">
                <a:solidFill>
                  <a:srgbClr val="000000"/>
                </a:solidFill>
                <a:effectLst/>
                <a:latin typeface="Calibri" panose="020F0502020204030204" pitchFamily="34" charset="0"/>
                <a:ea typeface="Calibri" panose="020F0502020204030204" pitchFamily="34" charset="0"/>
                <a:hlinkClick r:id="rId3"/>
              </a:rPr>
              <a:t>math@csusb.edu</a:t>
            </a:r>
            <a:r>
              <a:rPr lang="en-US" sz="1800" dirty="0">
                <a:solidFill>
                  <a:srgbClr val="000000"/>
                </a:solidFill>
                <a:effectLst/>
                <a:latin typeface="Calibri" panose="020F0502020204030204" pitchFamily="34" charset="0"/>
                <a:ea typeface="Calibri" panose="020F0502020204030204" pitchFamily="34" charset="0"/>
              </a:rPr>
              <a:t> for information about Math related questions or ALEKS calculus placement test.</a:t>
            </a:r>
            <a:endParaRPr lang="en-US" sz="1800" dirty="0">
              <a:effectLst/>
              <a:latin typeface="Calibri" panose="020F0502020204030204" pitchFamily="34" charset="0"/>
              <a:ea typeface="Calibri" panose="020F0502020204030204" pitchFamily="34" charset="0"/>
            </a:endParaRPr>
          </a:p>
        </p:txBody>
      </p:sp>
      <p:sp>
        <p:nvSpPr>
          <p:cNvPr id="2" name="Google Shape;305;p11">
            <a:extLst>
              <a:ext uri="{FF2B5EF4-FFF2-40B4-BE49-F238E27FC236}">
                <a16:creationId xmlns:a16="http://schemas.microsoft.com/office/drawing/2014/main" id="{39EAB6BA-99D5-4C4B-9325-AF090C824282}"/>
              </a:ext>
            </a:extLst>
          </p:cNvPr>
          <p:cNvSpPr txBox="1"/>
          <p:nvPr/>
        </p:nvSpPr>
        <p:spPr>
          <a:xfrm>
            <a:off x="296967" y="419014"/>
            <a:ext cx="1189781"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1301</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3" name="Google Shape;305;p11">
            <a:extLst>
              <a:ext uri="{FF2B5EF4-FFF2-40B4-BE49-F238E27FC236}">
                <a16:creationId xmlns:a16="http://schemas.microsoft.com/office/drawing/2014/main" id="{2355BCD8-1A64-2706-3718-0468F801CC4D}"/>
              </a:ext>
            </a:extLst>
          </p:cNvPr>
          <p:cNvSpPr txBox="1"/>
          <p:nvPr/>
        </p:nvSpPr>
        <p:spPr>
          <a:xfrm>
            <a:off x="299622" y="1739238"/>
            <a:ext cx="2484606" cy="89251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1302 + 1303</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8" name="Google Shape;305;p11">
            <a:extLst>
              <a:ext uri="{FF2B5EF4-FFF2-40B4-BE49-F238E27FC236}">
                <a16:creationId xmlns:a16="http://schemas.microsoft.com/office/drawing/2014/main" id="{19948C7A-D2E8-CCE7-AD3F-914EF5611831}"/>
              </a:ext>
            </a:extLst>
          </p:cNvPr>
          <p:cNvSpPr txBox="1"/>
          <p:nvPr/>
        </p:nvSpPr>
        <p:spPr>
          <a:xfrm>
            <a:off x="297211" y="3025116"/>
            <a:ext cx="1189781"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1401</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10" name="Google Shape;305;p11">
            <a:extLst>
              <a:ext uri="{FF2B5EF4-FFF2-40B4-BE49-F238E27FC236}">
                <a16:creationId xmlns:a16="http://schemas.microsoft.com/office/drawing/2014/main" id="{0C19A3E2-73A3-2D6D-D337-59AD0B978550}"/>
              </a:ext>
            </a:extLst>
          </p:cNvPr>
          <p:cNvSpPr txBox="1"/>
          <p:nvPr/>
        </p:nvSpPr>
        <p:spPr>
          <a:xfrm>
            <a:off x="305431" y="4308841"/>
            <a:ext cx="1189781"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1402</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21" name="Google Shape;305;p11">
            <a:extLst>
              <a:ext uri="{FF2B5EF4-FFF2-40B4-BE49-F238E27FC236}">
                <a16:creationId xmlns:a16="http://schemas.microsoft.com/office/drawing/2014/main" id="{FD1F56A0-4268-D02D-EE9C-D43EDE08E02C}"/>
              </a:ext>
            </a:extLst>
          </p:cNvPr>
          <p:cNvSpPr txBox="1"/>
          <p:nvPr/>
        </p:nvSpPr>
        <p:spPr>
          <a:xfrm>
            <a:off x="9638131" y="1815654"/>
            <a:ext cx="2372340" cy="89251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1402 +1403</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22" name="Google Shape;305;p11">
            <a:extLst>
              <a:ext uri="{FF2B5EF4-FFF2-40B4-BE49-F238E27FC236}">
                <a16:creationId xmlns:a16="http://schemas.microsoft.com/office/drawing/2014/main" id="{3CCE0BF0-B790-FA6F-D91A-411415602BB6}"/>
              </a:ext>
            </a:extLst>
          </p:cNvPr>
          <p:cNvSpPr txBox="1"/>
          <p:nvPr/>
        </p:nvSpPr>
        <p:spPr>
          <a:xfrm>
            <a:off x="10775237" y="454688"/>
            <a:ext cx="1189781"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1401</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29" name="Google Shape;305;p11">
            <a:extLst>
              <a:ext uri="{FF2B5EF4-FFF2-40B4-BE49-F238E27FC236}">
                <a16:creationId xmlns:a16="http://schemas.microsoft.com/office/drawing/2014/main" id="{1C3A81FA-FEC6-1F39-9E3F-28C802874034}"/>
              </a:ext>
            </a:extLst>
          </p:cNvPr>
          <p:cNvSpPr txBox="1"/>
          <p:nvPr/>
        </p:nvSpPr>
        <p:spPr>
          <a:xfrm>
            <a:off x="9242418" y="3150476"/>
            <a:ext cx="2805472" cy="89251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p>
          <a:p>
            <a:pPr marL="0" marR="0" lvl="0" indent="0" algn="l" rtl="0">
              <a:spcBef>
                <a:spcPts val="0"/>
              </a:spcBef>
              <a:spcAft>
                <a:spcPts val="0"/>
              </a:spcAft>
              <a:buNone/>
            </a:pPr>
            <a:r>
              <a:rPr lang="en-US" sz="3200" b="1" dirty="0">
                <a:solidFill>
                  <a:schemeClr val="dk1"/>
                </a:solidFill>
                <a:latin typeface="Arial"/>
                <a:ea typeface="Arial"/>
                <a:cs typeface="Arial"/>
                <a:sym typeface="Arial"/>
              </a:rPr>
              <a:t>ALEKS </a:t>
            </a:r>
            <a:r>
              <a:rPr lang="en-US" sz="3200" b="1" dirty="0">
                <a:solidFill>
                  <a:schemeClr val="dk1"/>
                </a:solidFill>
              </a:rPr>
              <a:t>E</a:t>
            </a:r>
            <a:r>
              <a:rPr lang="en-US" sz="3200" b="1" dirty="0">
                <a:solidFill>
                  <a:schemeClr val="dk1"/>
                </a:solidFill>
                <a:latin typeface="Arial"/>
                <a:ea typeface="Arial"/>
                <a:cs typeface="Arial"/>
                <a:sym typeface="Arial"/>
              </a:rPr>
              <a:t>xam</a:t>
            </a:r>
            <a:endParaRPr sz="3200"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cxnSp>
        <p:nvCxnSpPr>
          <p:cNvPr id="13" name="Google Shape;114;p2">
            <a:extLst>
              <a:ext uri="{FF2B5EF4-FFF2-40B4-BE49-F238E27FC236}">
                <a16:creationId xmlns:a16="http://schemas.microsoft.com/office/drawing/2014/main" id="{3F2E31FB-CC0D-283E-303B-BD4E3343AF2B}"/>
              </a:ext>
            </a:extLst>
          </p:cNvPr>
          <p:cNvCxnSpPr>
            <a:cxnSpLocks/>
            <a:stCxn id="3" idx="3"/>
          </p:cNvCxnSpPr>
          <p:nvPr/>
        </p:nvCxnSpPr>
        <p:spPr>
          <a:xfrm>
            <a:off x="2784228" y="2185494"/>
            <a:ext cx="1932847" cy="555394"/>
          </a:xfrm>
          <a:prstGeom prst="bentConnector3">
            <a:avLst>
              <a:gd name="adj1" fmla="val 50000"/>
            </a:avLst>
          </a:prstGeom>
          <a:noFill/>
          <a:ln w="76200" cap="flat" cmpd="sng">
            <a:solidFill>
              <a:srgbClr val="7030A0"/>
            </a:solidFill>
            <a:prstDash val="solid"/>
            <a:miter lim="800000"/>
            <a:headEnd type="none" w="sm" len="sm"/>
            <a:tailEnd type="triangle" w="med" len="med"/>
          </a:ln>
        </p:spPr>
      </p:cxnSp>
      <p:cxnSp>
        <p:nvCxnSpPr>
          <p:cNvPr id="18" name="Google Shape;114;p2">
            <a:extLst>
              <a:ext uri="{FF2B5EF4-FFF2-40B4-BE49-F238E27FC236}">
                <a16:creationId xmlns:a16="http://schemas.microsoft.com/office/drawing/2014/main" id="{80329C1C-047C-2DA3-A3D2-EDDA424286A0}"/>
              </a:ext>
            </a:extLst>
          </p:cNvPr>
          <p:cNvCxnSpPr>
            <a:cxnSpLocks/>
          </p:cNvCxnSpPr>
          <p:nvPr/>
        </p:nvCxnSpPr>
        <p:spPr>
          <a:xfrm>
            <a:off x="1486748" y="813295"/>
            <a:ext cx="3230327" cy="1686624"/>
          </a:xfrm>
          <a:prstGeom prst="bentConnector3">
            <a:avLst>
              <a:gd name="adj1" fmla="val 80282"/>
            </a:avLst>
          </a:prstGeom>
          <a:noFill/>
          <a:ln w="76200" cap="flat" cmpd="sng">
            <a:solidFill>
              <a:srgbClr val="FF0000"/>
            </a:solidFill>
            <a:prstDash val="solid"/>
            <a:miter lim="800000"/>
            <a:headEnd type="none" w="sm" len="sm"/>
            <a:tailEnd type="triangle" w="med" len="med"/>
          </a:ln>
        </p:spPr>
      </p:cxnSp>
      <p:cxnSp>
        <p:nvCxnSpPr>
          <p:cNvPr id="28" name="Google Shape;114;p2">
            <a:extLst>
              <a:ext uri="{FF2B5EF4-FFF2-40B4-BE49-F238E27FC236}">
                <a16:creationId xmlns:a16="http://schemas.microsoft.com/office/drawing/2014/main" id="{550D7510-122E-5D25-E11A-56683C2519F0}"/>
              </a:ext>
            </a:extLst>
          </p:cNvPr>
          <p:cNvCxnSpPr>
            <a:cxnSpLocks/>
            <a:stCxn id="10" idx="3"/>
          </p:cNvCxnSpPr>
          <p:nvPr/>
        </p:nvCxnSpPr>
        <p:spPr>
          <a:xfrm flipV="1">
            <a:off x="1495212" y="3202460"/>
            <a:ext cx="3226176" cy="1552657"/>
          </a:xfrm>
          <a:prstGeom prst="bentConnector3">
            <a:avLst>
              <a:gd name="adj1" fmla="val 72081"/>
            </a:avLst>
          </a:prstGeom>
          <a:noFill/>
          <a:ln w="76200" cap="flat" cmpd="sng">
            <a:solidFill>
              <a:srgbClr val="00B0F0"/>
            </a:solidFill>
            <a:prstDash val="solid"/>
            <a:miter lim="800000"/>
            <a:headEnd type="none" w="sm" len="sm"/>
            <a:tailEnd type="triangle" w="med" len="med"/>
          </a:ln>
        </p:spPr>
      </p:cxnSp>
      <p:cxnSp>
        <p:nvCxnSpPr>
          <p:cNvPr id="33" name="Google Shape;114;p2">
            <a:extLst>
              <a:ext uri="{FF2B5EF4-FFF2-40B4-BE49-F238E27FC236}">
                <a16:creationId xmlns:a16="http://schemas.microsoft.com/office/drawing/2014/main" id="{C4713948-318F-5741-8DCA-9355269AE2F1}"/>
              </a:ext>
            </a:extLst>
          </p:cNvPr>
          <p:cNvCxnSpPr>
            <a:cxnSpLocks/>
          </p:cNvCxnSpPr>
          <p:nvPr/>
        </p:nvCxnSpPr>
        <p:spPr>
          <a:xfrm flipV="1">
            <a:off x="1530726" y="2977992"/>
            <a:ext cx="3186349" cy="466225"/>
          </a:xfrm>
          <a:prstGeom prst="bentConnector3">
            <a:avLst>
              <a:gd name="adj1" fmla="val 50000"/>
            </a:avLst>
          </a:prstGeom>
          <a:noFill/>
          <a:ln w="76200" cap="flat" cmpd="sng">
            <a:solidFill>
              <a:srgbClr val="00B050"/>
            </a:solidFill>
            <a:prstDash val="solid"/>
            <a:miter lim="800000"/>
            <a:headEnd type="none" w="sm" len="sm"/>
            <a:tailEnd type="triangle" w="med" len="med"/>
          </a:ln>
        </p:spPr>
      </p:cxnSp>
      <p:cxnSp>
        <p:nvCxnSpPr>
          <p:cNvPr id="36" name="Google Shape;114;p2">
            <a:extLst>
              <a:ext uri="{FF2B5EF4-FFF2-40B4-BE49-F238E27FC236}">
                <a16:creationId xmlns:a16="http://schemas.microsoft.com/office/drawing/2014/main" id="{3258049A-548B-17DC-6C2C-39A1804DC50D}"/>
              </a:ext>
            </a:extLst>
          </p:cNvPr>
          <p:cNvCxnSpPr>
            <a:cxnSpLocks/>
            <a:stCxn id="22" idx="1"/>
          </p:cNvCxnSpPr>
          <p:nvPr/>
        </p:nvCxnSpPr>
        <p:spPr>
          <a:xfrm rot="10800000" flipV="1">
            <a:off x="7378081" y="900964"/>
            <a:ext cx="3397156" cy="1702068"/>
          </a:xfrm>
          <a:prstGeom prst="bentConnector3">
            <a:avLst>
              <a:gd name="adj1" fmla="val 60328"/>
            </a:avLst>
          </a:prstGeom>
          <a:noFill/>
          <a:ln w="76200" cap="flat" cmpd="sng">
            <a:solidFill>
              <a:srgbClr val="CC99FF"/>
            </a:solidFill>
            <a:prstDash val="solid"/>
            <a:miter lim="800000"/>
            <a:headEnd type="none" w="sm" len="sm"/>
            <a:tailEnd type="triangle" w="med" len="med"/>
          </a:ln>
        </p:spPr>
      </p:cxnSp>
      <p:cxnSp>
        <p:nvCxnSpPr>
          <p:cNvPr id="41" name="Google Shape;114;p2">
            <a:extLst>
              <a:ext uri="{FF2B5EF4-FFF2-40B4-BE49-F238E27FC236}">
                <a16:creationId xmlns:a16="http://schemas.microsoft.com/office/drawing/2014/main" id="{E102081A-6263-8C89-F6B6-3FAC95D9F670}"/>
              </a:ext>
            </a:extLst>
          </p:cNvPr>
          <p:cNvCxnSpPr>
            <a:cxnSpLocks/>
            <a:stCxn id="21" idx="1"/>
            <a:endCxn id="4" idx="3"/>
          </p:cNvCxnSpPr>
          <p:nvPr/>
        </p:nvCxnSpPr>
        <p:spPr>
          <a:xfrm rot="10800000" flipV="1">
            <a:off x="7373235" y="2261910"/>
            <a:ext cx="2264897" cy="618430"/>
          </a:xfrm>
          <a:prstGeom prst="bentConnector3">
            <a:avLst>
              <a:gd name="adj1" fmla="val 26058"/>
            </a:avLst>
          </a:prstGeom>
          <a:noFill/>
          <a:ln w="76200" cap="flat" cmpd="sng">
            <a:solidFill>
              <a:srgbClr val="00FFFF"/>
            </a:solidFill>
            <a:prstDash val="solid"/>
            <a:miter lim="800000"/>
            <a:headEnd type="none" w="sm" len="sm"/>
            <a:tailEnd type="triangle" w="med" len="med"/>
          </a:ln>
        </p:spPr>
      </p:cxnSp>
      <p:cxnSp>
        <p:nvCxnSpPr>
          <p:cNvPr id="49" name="Google Shape;114;p2">
            <a:extLst>
              <a:ext uri="{FF2B5EF4-FFF2-40B4-BE49-F238E27FC236}">
                <a16:creationId xmlns:a16="http://schemas.microsoft.com/office/drawing/2014/main" id="{F4B5C098-1072-2B6E-29F2-76302EC1DF38}"/>
              </a:ext>
            </a:extLst>
          </p:cNvPr>
          <p:cNvCxnSpPr>
            <a:cxnSpLocks/>
            <a:stCxn id="29" idx="1"/>
          </p:cNvCxnSpPr>
          <p:nvPr/>
        </p:nvCxnSpPr>
        <p:spPr>
          <a:xfrm rot="10800000">
            <a:off x="7373238" y="3127894"/>
            <a:ext cx="1869181" cy="468839"/>
          </a:xfrm>
          <a:prstGeom prst="bentConnector3">
            <a:avLst>
              <a:gd name="adj1" fmla="val 50000"/>
            </a:avLst>
          </a:prstGeom>
          <a:noFill/>
          <a:ln w="76200" cap="flat" cmpd="sng">
            <a:solidFill>
              <a:srgbClr val="66FF33"/>
            </a:solidFill>
            <a:prstDash val="solid"/>
            <a:miter lim="800000"/>
            <a:headEnd type="none" w="sm" len="sm"/>
            <a:tailEnd type="triangle" w="med" len="med"/>
          </a:ln>
        </p:spPr>
      </p:cxnSp>
      <p:sp>
        <p:nvSpPr>
          <p:cNvPr id="39" name="Google Shape;305;p11">
            <a:extLst>
              <a:ext uri="{FF2B5EF4-FFF2-40B4-BE49-F238E27FC236}">
                <a16:creationId xmlns:a16="http://schemas.microsoft.com/office/drawing/2014/main" id="{27B5936D-6CE4-44BB-5797-307E1EEB83C4}"/>
              </a:ext>
            </a:extLst>
          </p:cNvPr>
          <p:cNvSpPr txBox="1"/>
          <p:nvPr/>
        </p:nvSpPr>
        <p:spPr>
          <a:xfrm>
            <a:off x="644028" y="3955418"/>
            <a:ext cx="471458" cy="307736"/>
          </a:xfrm>
          <a:prstGeom prst="rect">
            <a:avLst/>
          </a:prstGeom>
          <a:solidFill>
            <a:schemeClr val="accent1">
              <a:lumMod val="40000"/>
              <a:lumOff val="6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b="1" dirty="0">
                <a:solidFill>
                  <a:schemeClr val="dk1"/>
                </a:solidFill>
              </a:rPr>
              <a:t>or</a:t>
            </a:r>
            <a:r>
              <a:rPr lang="en-US" sz="1000" b="1" dirty="0">
                <a:solidFill>
                  <a:srgbClr val="FF0000"/>
                </a:solidFill>
                <a:latin typeface="Arial"/>
                <a:ea typeface="Arial"/>
                <a:cs typeface="Arial"/>
                <a:sym typeface="Arial"/>
              </a:rPr>
              <a:t> </a:t>
            </a:r>
            <a:endParaRPr dirty="0"/>
          </a:p>
        </p:txBody>
      </p:sp>
      <p:sp>
        <p:nvSpPr>
          <p:cNvPr id="43" name="Google Shape;305;p11">
            <a:extLst>
              <a:ext uri="{FF2B5EF4-FFF2-40B4-BE49-F238E27FC236}">
                <a16:creationId xmlns:a16="http://schemas.microsoft.com/office/drawing/2014/main" id="{ED8A78D9-0B52-5F7C-8EC7-59820B141A56}"/>
              </a:ext>
            </a:extLst>
          </p:cNvPr>
          <p:cNvSpPr txBox="1"/>
          <p:nvPr/>
        </p:nvSpPr>
        <p:spPr>
          <a:xfrm>
            <a:off x="664592" y="2670256"/>
            <a:ext cx="471458" cy="307736"/>
          </a:xfrm>
          <a:prstGeom prst="rect">
            <a:avLst/>
          </a:prstGeom>
          <a:solidFill>
            <a:schemeClr val="accent1">
              <a:lumMod val="40000"/>
              <a:lumOff val="6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b="1" dirty="0">
                <a:solidFill>
                  <a:schemeClr val="dk1"/>
                </a:solidFill>
              </a:rPr>
              <a:t>or</a:t>
            </a:r>
            <a:r>
              <a:rPr lang="en-US" sz="1000" b="1" dirty="0">
                <a:solidFill>
                  <a:srgbClr val="FF0000"/>
                </a:solidFill>
                <a:latin typeface="Arial"/>
                <a:ea typeface="Arial"/>
                <a:cs typeface="Arial"/>
                <a:sym typeface="Arial"/>
              </a:rPr>
              <a:t> </a:t>
            </a:r>
            <a:endParaRPr dirty="0"/>
          </a:p>
        </p:txBody>
      </p:sp>
      <p:sp>
        <p:nvSpPr>
          <p:cNvPr id="45" name="Google Shape;305;p11">
            <a:extLst>
              <a:ext uri="{FF2B5EF4-FFF2-40B4-BE49-F238E27FC236}">
                <a16:creationId xmlns:a16="http://schemas.microsoft.com/office/drawing/2014/main" id="{1A593AB7-2FA4-8B1E-9FF0-3A7571649121}"/>
              </a:ext>
            </a:extLst>
          </p:cNvPr>
          <p:cNvSpPr txBox="1"/>
          <p:nvPr/>
        </p:nvSpPr>
        <p:spPr>
          <a:xfrm>
            <a:off x="644028" y="1373367"/>
            <a:ext cx="471458" cy="307736"/>
          </a:xfrm>
          <a:prstGeom prst="rect">
            <a:avLst/>
          </a:prstGeom>
          <a:solidFill>
            <a:schemeClr val="accent1">
              <a:lumMod val="40000"/>
              <a:lumOff val="6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b="1" dirty="0">
                <a:solidFill>
                  <a:schemeClr val="dk1"/>
                </a:solidFill>
              </a:rPr>
              <a:t>or</a:t>
            </a:r>
            <a:r>
              <a:rPr lang="en-US" sz="1000" b="1" dirty="0">
                <a:solidFill>
                  <a:srgbClr val="FF0000"/>
                </a:solidFill>
                <a:latin typeface="Arial"/>
                <a:ea typeface="Arial"/>
                <a:cs typeface="Arial"/>
                <a:sym typeface="Arial"/>
              </a:rPr>
              <a:t> </a:t>
            </a:r>
            <a:endParaRPr dirty="0"/>
          </a:p>
        </p:txBody>
      </p:sp>
      <p:sp>
        <p:nvSpPr>
          <p:cNvPr id="54" name="Google Shape;305;p11">
            <a:extLst>
              <a:ext uri="{FF2B5EF4-FFF2-40B4-BE49-F238E27FC236}">
                <a16:creationId xmlns:a16="http://schemas.microsoft.com/office/drawing/2014/main" id="{A76A5B14-A3B0-C23A-0B21-CDDD361E7350}"/>
              </a:ext>
            </a:extLst>
          </p:cNvPr>
          <p:cNvSpPr txBox="1"/>
          <p:nvPr/>
        </p:nvSpPr>
        <p:spPr>
          <a:xfrm>
            <a:off x="11134398" y="1434408"/>
            <a:ext cx="471458" cy="307736"/>
          </a:xfrm>
          <a:prstGeom prst="rect">
            <a:avLst/>
          </a:prstGeom>
          <a:solidFill>
            <a:schemeClr val="accent1">
              <a:lumMod val="40000"/>
              <a:lumOff val="6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b="1" dirty="0">
                <a:solidFill>
                  <a:schemeClr val="dk1"/>
                </a:solidFill>
              </a:rPr>
              <a:t>or</a:t>
            </a:r>
            <a:r>
              <a:rPr lang="en-US" sz="1000" b="1" dirty="0">
                <a:solidFill>
                  <a:srgbClr val="FF0000"/>
                </a:solidFill>
                <a:latin typeface="Arial"/>
                <a:ea typeface="Arial"/>
                <a:cs typeface="Arial"/>
                <a:sym typeface="Arial"/>
              </a:rPr>
              <a:t> </a:t>
            </a:r>
            <a:endParaRPr dirty="0"/>
          </a:p>
        </p:txBody>
      </p:sp>
      <p:sp>
        <p:nvSpPr>
          <p:cNvPr id="61" name="Google Shape;305;p11">
            <a:extLst>
              <a:ext uri="{FF2B5EF4-FFF2-40B4-BE49-F238E27FC236}">
                <a16:creationId xmlns:a16="http://schemas.microsoft.com/office/drawing/2014/main" id="{61C6A89D-242E-C982-6A69-62F469C35248}"/>
              </a:ext>
            </a:extLst>
          </p:cNvPr>
          <p:cNvSpPr txBox="1"/>
          <p:nvPr/>
        </p:nvSpPr>
        <p:spPr>
          <a:xfrm>
            <a:off x="11134398" y="2781676"/>
            <a:ext cx="471458" cy="307736"/>
          </a:xfrm>
          <a:prstGeom prst="rect">
            <a:avLst/>
          </a:prstGeom>
          <a:solidFill>
            <a:schemeClr val="accent1">
              <a:lumMod val="40000"/>
              <a:lumOff val="60000"/>
            </a:schemeClr>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b="1" dirty="0">
                <a:solidFill>
                  <a:schemeClr val="dk1"/>
                </a:solidFill>
              </a:rPr>
              <a:t>or</a:t>
            </a:r>
            <a:r>
              <a:rPr lang="en-US" sz="1000" b="1" dirty="0">
                <a:solidFill>
                  <a:srgbClr val="FF0000"/>
                </a:solidFill>
                <a:latin typeface="Arial"/>
                <a:ea typeface="Arial"/>
                <a:cs typeface="Arial"/>
                <a:sym typeface="Arial"/>
              </a:rPr>
              <a:t> </a:t>
            </a:r>
            <a:endParaRPr dirty="0"/>
          </a:p>
        </p:txBody>
      </p:sp>
      <p:sp>
        <p:nvSpPr>
          <p:cNvPr id="6" name="Google Shape;321;p11">
            <a:extLst>
              <a:ext uri="{FF2B5EF4-FFF2-40B4-BE49-F238E27FC236}">
                <a16:creationId xmlns:a16="http://schemas.microsoft.com/office/drawing/2014/main" id="{14519BB1-2706-4832-F023-615BBC4FBD5E}"/>
              </a:ext>
            </a:extLst>
          </p:cNvPr>
          <p:cNvSpPr txBox="1"/>
          <p:nvPr/>
        </p:nvSpPr>
        <p:spPr>
          <a:xfrm>
            <a:off x="-12579" y="6209097"/>
            <a:ext cx="4704347" cy="64629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285750" indent="-285750">
              <a:buFont typeface="Arial" panose="020B0604020202020204" pitchFamily="34" charset="0"/>
              <a:buChar char="•"/>
            </a:pPr>
            <a:r>
              <a:rPr lang="en-US" sz="1800" dirty="0">
                <a:latin typeface="Calibri" panose="020F0502020204030204" pitchFamily="34" charset="0"/>
                <a:ea typeface="Calibri" panose="020F0502020204030204" pitchFamily="34" charset="0"/>
              </a:rPr>
              <a:t>C</a:t>
            </a:r>
            <a:r>
              <a:rPr lang="en-US" sz="1800" dirty="0">
                <a:solidFill>
                  <a:srgbClr val="000000"/>
                </a:solidFill>
                <a:effectLst/>
                <a:latin typeface="Calibri" panose="020F0502020204030204" pitchFamily="34" charset="0"/>
                <a:ea typeface="Calibri" panose="020F0502020204030204" pitchFamily="34" charset="0"/>
              </a:rPr>
              <a:t>ontact Physical Department for information </a:t>
            </a:r>
            <a:r>
              <a:rPr lang="en-US" sz="1800" dirty="0">
                <a:latin typeface="Calibri" panose="020F0502020204030204" pitchFamily="34" charset="0"/>
                <a:ea typeface="Calibri" panose="020F0502020204030204" pitchFamily="34" charset="0"/>
              </a:rPr>
              <a:t>about</a:t>
            </a:r>
            <a:r>
              <a:rPr lang="en-US" sz="1800" dirty="0">
                <a:solidFill>
                  <a:srgbClr val="000000"/>
                </a:solidFill>
                <a:effectLst/>
                <a:latin typeface="Calibri" panose="020F0502020204030204" pitchFamily="34" charset="0"/>
                <a:ea typeface="Calibri" panose="020F0502020204030204" pitchFamily="34" charset="0"/>
              </a:rPr>
              <a:t> physics related questions</a:t>
            </a:r>
            <a:endParaRPr lang="en-US" sz="1800" dirty="0">
              <a:effectLst/>
              <a:latin typeface="Calibri" panose="020F0502020204030204" pitchFamily="34" charset="0"/>
              <a:ea typeface="Calibri" panose="020F0502020204030204" pitchFamily="34" charset="0"/>
            </a:endParaRPr>
          </a:p>
        </p:txBody>
      </p:sp>
      <p:sp>
        <p:nvSpPr>
          <p:cNvPr id="4" name="Google Shape;305;p11">
            <a:extLst>
              <a:ext uri="{FF2B5EF4-FFF2-40B4-BE49-F238E27FC236}">
                <a16:creationId xmlns:a16="http://schemas.microsoft.com/office/drawing/2014/main" id="{86CB2D20-0B28-1226-5F0E-CA534F45CEBB}"/>
              </a:ext>
            </a:extLst>
          </p:cNvPr>
          <p:cNvSpPr txBox="1"/>
          <p:nvPr/>
        </p:nvSpPr>
        <p:spPr>
          <a:xfrm>
            <a:off x="6109585" y="2434064"/>
            <a:ext cx="1263649"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2210</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305" name="Google Shape;305;p11"/>
          <p:cNvSpPr txBox="1"/>
          <p:nvPr/>
        </p:nvSpPr>
        <p:spPr>
          <a:xfrm>
            <a:off x="4758330" y="2434064"/>
            <a:ext cx="1189781"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1601</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0209B206-D3EE-F7DA-90C9-6EAFD3B0E46E}"/>
              </a:ext>
            </a:extLst>
          </p:cNvPr>
          <p:cNvCxnSpPr>
            <a:cxnSpLocks/>
          </p:cNvCxnSpPr>
          <p:nvPr/>
        </p:nvCxnSpPr>
        <p:spPr>
          <a:xfrm>
            <a:off x="5232667" y="3074171"/>
            <a:ext cx="788905"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49" name="Google Shape;349;p12"/>
          <p:cNvSpPr/>
          <p:nvPr/>
        </p:nvSpPr>
        <p:spPr>
          <a:xfrm rot="10800000">
            <a:off x="9313158" y="2221258"/>
            <a:ext cx="744805" cy="1679518"/>
          </a:xfrm>
          <a:prstGeom prst="rightBrace">
            <a:avLst>
              <a:gd name="adj1" fmla="val 8333"/>
              <a:gd name="adj2" fmla="val 50000"/>
            </a:avLst>
          </a:prstGeom>
          <a:noFill/>
          <a:ln w="762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29" name="Google Shape;329;p12"/>
          <p:cNvSpPr/>
          <p:nvPr/>
        </p:nvSpPr>
        <p:spPr>
          <a:xfrm rot="10800000">
            <a:off x="5919332" y="1428607"/>
            <a:ext cx="714957" cy="3291137"/>
          </a:xfrm>
          <a:prstGeom prst="rightBrace">
            <a:avLst>
              <a:gd name="adj1" fmla="val 8333"/>
              <a:gd name="adj2" fmla="val 50000"/>
            </a:avLst>
          </a:prstGeom>
          <a:noFill/>
          <a:ln w="762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cxnSp>
        <p:nvCxnSpPr>
          <p:cNvPr id="328" name="Google Shape;328;p12"/>
          <p:cNvCxnSpPr>
            <a:cxnSpLocks/>
          </p:cNvCxnSpPr>
          <p:nvPr/>
        </p:nvCxnSpPr>
        <p:spPr>
          <a:xfrm>
            <a:off x="6630167" y="1428605"/>
            <a:ext cx="421346" cy="0"/>
          </a:xfrm>
          <a:prstGeom prst="straightConnector1">
            <a:avLst/>
          </a:prstGeom>
          <a:noFill/>
          <a:ln w="76200" cap="flat" cmpd="sng">
            <a:solidFill>
              <a:schemeClr val="accent1"/>
            </a:solidFill>
            <a:prstDash val="solid"/>
            <a:miter lim="800000"/>
            <a:headEnd type="none" w="sm" len="sm"/>
            <a:tailEnd type="triangle" w="med" len="med"/>
          </a:ln>
        </p:spPr>
      </p:cxnSp>
      <p:cxnSp>
        <p:nvCxnSpPr>
          <p:cNvPr id="332" name="Google Shape;332;p12"/>
          <p:cNvCxnSpPr>
            <a:cxnSpLocks/>
            <a:stCxn id="342" idx="2"/>
            <a:endCxn id="335" idx="0"/>
          </p:cNvCxnSpPr>
          <p:nvPr/>
        </p:nvCxnSpPr>
        <p:spPr>
          <a:xfrm>
            <a:off x="7683339" y="3543215"/>
            <a:ext cx="4788" cy="807197"/>
          </a:xfrm>
          <a:prstGeom prst="straightConnector1">
            <a:avLst/>
          </a:prstGeom>
          <a:noFill/>
          <a:ln w="76200" cap="flat" cmpd="sng">
            <a:solidFill>
              <a:srgbClr val="FF66CC"/>
            </a:solidFill>
            <a:prstDash val="solid"/>
            <a:miter lim="800000"/>
            <a:headEnd type="none" w="sm" len="sm"/>
            <a:tailEnd type="triangle" w="med" len="med"/>
          </a:ln>
        </p:spPr>
      </p:cxnSp>
      <p:sp>
        <p:nvSpPr>
          <p:cNvPr id="333" name="Google Shape;333;p12"/>
          <p:cNvSpPr/>
          <p:nvPr/>
        </p:nvSpPr>
        <p:spPr>
          <a:xfrm>
            <a:off x="7051513" y="3718275"/>
            <a:ext cx="1263649" cy="27788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corequisite</a:t>
            </a:r>
            <a:endParaRPr/>
          </a:p>
        </p:txBody>
      </p:sp>
      <p:sp>
        <p:nvSpPr>
          <p:cNvPr id="334" name="Google Shape;334;p12"/>
          <p:cNvSpPr/>
          <p:nvPr/>
        </p:nvSpPr>
        <p:spPr>
          <a:xfrm>
            <a:off x="8184546" y="1477442"/>
            <a:ext cx="714716" cy="3154070"/>
          </a:xfrm>
          <a:prstGeom prst="rightBrace">
            <a:avLst>
              <a:gd name="adj1" fmla="val 8333"/>
              <a:gd name="adj2" fmla="val 50000"/>
            </a:avLst>
          </a:prstGeom>
          <a:noFill/>
          <a:ln w="762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35" name="Google Shape;335;p12"/>
          <p:cNvSpPr txBox="1"/>
          <p:nvPr/>
        </p:nvSpPr>
        <p:spPr>
          <a:xfrm>
            <a:off x="7015513" y="4350412"/>
            <a:ext cx="1345227" cy="738664"/>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PHYS</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2500L</a:t>
            </a:r>
            <a:endParaRPr/>
          </a:p>
        </p:txBody>
      </p:sp>
      <p:cxnSp>
        <p:nvCxnSpPr>
          <p:cNvPr id="339" name="Google Shape;339;p12"/>
          <p:cNvCxnSpPr/>
          <p:nvPr/>
        </p:nvCxnSpPr>
        <p:spPr>
          <a:xfrm>
            <a:off x="7683339" y="1828552"/>
            <a:ext cx="0" cy="822151"/>
          </a:xfrm>
          <a:prstGeom prst="straightConnector1">
            <a:avLst/>
          </a:prstGeom>
          <a:noFill/>
          <a:ln w="76200" cap="flat" cmpd="sng">
            <a:solidFill>
              <a:srgbClr val="FF66CC"/>
            </a:solidFill>
            <a:prstDash val="solid"/>
            <a:miter lim="800000"/>
            <a:headEnd type="none" w="sm" len="sm"/>
            <a:tailEnd type="triangle" w="med" len="med"/>
          </a:ln>
        </p:spPr>
      </p:cxnSp>
      <p:sp>
        <p:nvSpPr>
          <p:cNvPr id="340" name="Google Shape;340;p12"/>
          <p:cNvSpPr/>
          <p:nvPr/>
        </p:nvSpPr>
        <p:spPr>
          <a:xfrm>
            <a:off x="7051513" y="2012852"/>
            <a:ext cx="1263649" cy="27788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corequisite</a:t>
            </a:r>
            <a:endParaRPr/>
          </a:p>
        </p:txBody>
      </p:sp>
      <p:sp>
        <p:nvSpPr>
          <p:cNvPr id="341" name="Google Shape;341;p12"/>
          <p:cNvSpPr txBox="1"/>
          <p:nvPr/>
        </p:nvSpPr>
        <p:spPr>
          <a:xfrm>
            <a:off x="7136973" y="1121145"/>
            <a:ext cx="1096084" cy="738664"/>
          </a:xfrm>
          <a:prstGeom prst="rect">
            <a:avLst/>
          </a:prstGeom>
          <a:solidFill>
            <a:srgbClr val="D8E2F3"/>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Math</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2220</a:t>
            </a:r>
            <a:endParaRPr/>
          </a:p>
        </p:txBody>
      </p:sp>
      <p:sp>
        <p:nvSpPr>
          <p:cNvPr id="342" name="Google Shape;342;p12"/>
          <p:cNvSpPr txBox="1"/>
          <p:nvPr/>
        </p:nvSpPr>
        <p:spPr>
          <a:xfrm>
            <a:off x="7135297" y="2650703"/>
            <a:ext cx="1096084" cy="892512"/>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PHYS</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2500</a:t>
            </a:r>
          </a:p>
          <a:p>
            <a:pPr marL="0" marR="0" lvl="0" indent="0" algn="r" rtl="0">
              <a:spcBef>
                <a:spcPts val="0"/>
              </a:spcBef>
              <a:spcAft>
                <a:spcPts val="0"/>
              </a:spcAft>
              <a:buNone/>
            </a:pPr>
            <a:r>
              <a:rPr lang="en-US" sz="1000" b="1" dirty="0">
                <a:solidFill>
                  <a:srgbClr val="FF0000"/>
                </a:solidFill>
              </a:rPr>
              <a:t>c</a:t>
            </a:r>
            <a:endParaRPr sz="1000" b="1" dirty="0">
              <a:solidFill>
                <a:srgbClr val="FF0000"/>
              </a:solidFill>
            </a:endParaRPr>
          </a:p>
        </p:txBody>
      </p:sp>
      <p:sp>
        <p:nvSpPr>
          <p:cNvPr id="343" name="Google Shape;343;p12"/>
          <p:cNvSpPr txBox="1"/>
          <p:nvPr/>
        </p:nvSpPr>
        <p:spPr>
          <a:xfrm>
            <a:off x="82276" y="19091"/>
            <a:ext cx="11658600" cy="56281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200"/>
              <a:buFont typeface="Arial"/>
              <a:buNone/>
            </a:pPr>
            <a:r>
              <a:rPr lang="en-US" sz="3200" b="1" dirty="0">
                <a:solidFill>
                  <a:schemeClr val="dk1"/>
                </a:solidFill>
                <a:latin typeface="Arial"/>
                <a:ea typeface="Arial"/>
                <a:cs typeface="Arial"/>
                <a:sym typeface="Arial"/>
              </a:rPr>
              <a:t>Allied Health Professions-Physics (Bundle B)</a:t>
            </a:r>
            <a:endParaRPr sz="3200" dirty="0"/>
          </a:p>
        </p:txBody>
      </p:sp>
      <p:sp>
        <p:nvSpPr>
          <p:cNvPr id="347" name="Google Shape;347;p12"/>
          <p:cNvSpPr txBox="1"/>
          <p:nvPr/>
        </p:nvSpPr>
        <p:spPr>
          <a:xfrm>
            <a:off x="4113842" y="3609896"/>
            <a:ext cx="1807114" cy="461624"/>
          </a:xfrm>
          <a:prstGeom prst="rect">
            <a:avLst/>
          </a:prstGeom>
          <a:solidFill>
            <a:srgbClr val="D0CECE"/>
          </a:solidFill>
          <a:ln w="9525" cap="flat" cmpd="sng">
            <a:solidFill>
              <a:schemeClr val="lt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alibri"/>
                <a:ea typeface="Calibri"/>
                <a:cs typeface="Calibri"/>
                <a:sym typeface="Calibri"/>
              </a:rPr>
              <a:t>Consider Graduate Program When choosing</a:t>
            </a:r>
            <a:endParaRPr dirty="0"/>
          </a:p>
        </p:txBody>
      </p:sp>
      <p:sp>
        <p:nvSpPr>
          <p:cNvPr id="348" name="Google Shape;348;p12"/>
          <p:cNvSpPr txBox="1"/>
          <p:nvPr/>
        </p:nvSpPr>
        <p:spPr>
          <a:xfrm>
            <a:off x="4315847" y="2572940"/>
            <a:ext cx="1189589"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Math</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2210</a:t>
            </a:r>
            <a:endParaRPr/>
          </a:p>
          <a:p>
            <a:pPr marL="0" marR="0" lvl="0" indent="0" algn="r" rtl="0">
              <a:spcBef>
                <a:spcPts val="0"/>
              </a:spcBef>
              <a:spcAft>
                <a:spcPts val="0"/>
              </a:spcAft>
              <a:buNone/>
            </a:pPr>
            <a:r>
              <a:rPr lang="en-US" sz="1000" b="1">
                <a:solidFill>
                  <a:srgbClr val="FF0000"/>
                </a:solidFill>
                <a:latin typeface="Arial"/>
                <a:ea typeface="Arial"/>
                <a:cs typeface="Arial"/>
                <a:sym typeface="Arial"/>
              </a:rPr>
              <a:t>GE B4 </a:t>
            </a:r>
            <a:endParaRPr/>
          </a:p>
        </p:txBody>
      </p:sp>
      <p:sp>
        <p:nvSpPr>
          <p:cNvPr id="2" name="Google Shape;305;p11">
            <a:extLst>
              <a:ext uri="{FF2B5EF4-FFF2-40B4-BE49-F238E27FC236}">
                <a16:creationId xmlns:a16="http://schemas.microsoft.com/office/drawing/2014/main" id="{A363A7E8-33FE-1604-B5FC-F8B94E47FF2B}"/>
              </a:ext>
            </a:extLst>
          </p:cNvPr>
          <p:cNvSpPr txBox="1"/>
          <p:nvPr/>
        </p:nvSpPr>
        <p:spPr>
          <a:xfrm>
            <a:off x="242581" y="1901996"/>
            <a:ext cx="2383661" cy="89251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1402 +1403</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3" name="Google Shape;305;p11">
            <a:extLst>
              <a:ext uri="{FF2B5EF4-FFF2-40B4-BE49-F238E27FC236}">
                <a16:creationId xmlns:a16="http://schemas.microsoft.com/office/drawing/2014/main" id="{F985A7DD-4BAE-D323-F4A4-6039B4FAAD2B}"/>
              </a:ext>
            </a:extLst>
          </p:cNvPr>
          <p:cNvSpPr txBox="1"/>
          <p:nvPr/>
        </p:nvSpPr>
        <p:spPr>
          <a:xfrm>
            <a:off x="242581" y="688910"/>
            <a:ext cx="1102996" cy="89255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1401</a:t>
            </a:r>
            <a:endParaRPr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sp>
        <p:nvSpPr>
          <p:cNvPr id="6" name="Google Shape;305;p11">
            <a:extLst>
              <a:ext uri="{FF2B5EF4-FFF2-40B4-BE49-F238E27FC236}">
                <a16:creationId xmlns:a16="http://schemas.microsoft.com/office/drawing/2014/main" id="{5907EC8A-478D-E470-192F-81D37477330A}"/>
              </a:ext>
            </a:extLst>
          </p:cNvPr>
          <p:cNvSpPr txBox="1"/>
          <p:nvPr/>
        </p:nvSpPr>
        <p:spPr>
          <a:xfrm>
            <a:off x="242581" y="3171324"/>
            <a:ext cx="2835206" cy="892512"/>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p>
          <a:p>
            <a:pPr marL="0" marR="0" lvl="0" indent="0" algn="l" rtl="0">
              <a:spcBef>
                <a:spcPts val="0"/>
              </a:spcBef>
              <a:spcAft>
                <a:spcPts val="0"/>
              </a:spcAft>
              <a:buNone/>
            </a:pPr>
            <a:r>
              <a:rPr lang="en-US" sz="3200" b="1" dirty="0">
                <a:solidFill>
                  <a:schemeClr val="dk1"/>
                </a:solidFill>
                <a:latin typeface="Arial"/>
                <a:ea typeface="Arial"/>
                <a:cs typeface="Arial"/>
                <a:sym typeface="Arial"/>
              </a:rPr>
              <a:t>ALEKS Exam</a:t>
            </a:r>
            <a:endParaRPr sz="3200" dirty="0"/>
          </a:p>
          <a:p>
            <a:pPr marL="0" marR="0" lvl="0" indent="0" algn="r" rtl="0">
              <a:spcBef>
                <a:spcPts val="0"/>
              </a:spcBef>
              <a:spcAft>
                <a:spcPts val="0"/>
              </a:spcAft>
              <a:buNone/>
            </a:pPr>
            <a:r>
              <a:rPr lang="en-US" sz="1000" b="1" dirty="0">
                <a:solidFill>
                  <a:srgbClr val="FF0000"/>
                </a:solidFill>
                <a:latin typeface="Arial"/>
                <a:ea typeface="Arial"/>
                <a:cs typeface="Arial"/>
                <a:sym typeface="Arial"/>
              </a:rPr>
              <a:t>GE B4 </a:t>
            </a:r>
            <a:endParaRPr dirty="0"/>
          </a:p>
        </p:txBody>
      </p:sp>
      <p:cxnSp>
        <p:nvCxnSpPr>
          <p:cNvPr id="8" name="Google Shape;108;p2">
            <a:extLst>
              <a:ext uri="{FF2B5EF4-FFF2-40B4-BE49-F238E27FC236}">
                <a16:creationId xmlns:a16="http://schemas.microsoft.com/office/drawing/2014/main" id="{0EAF19B5-2DB2-7E70-02AE-050EA542292B}"/>
              </a:ext>
            </a:extLst>
          </p:cNvPr>
          <p:cNvCxnSpPr>
            <a:cxnSpLocks/>
          </p:cNvCxnSpPr>
          <p:nvPr/>
        </p:nvCxnSpPr>
        <p:spPr>
          <a:xfrm>
            <a:off x="2622981" y="2335555"/>
            <a:ext cx="1693428" cy="694057"/>
          </a:xfrm>
          <a:prstGeom prst="bentConnector3">
            <a:avLst>
              <a:gd name="adj1" fmla="val 50000"/>
            </a:avLst>
          </a:prstGeom>
          <a:noFill/>
          <a:ln w="76200" cap="flat" cmpd="sng">
            <a:solidFill>
              <a:schemeClr val="accent2"/>
            </a:solidFill>
            <a:prstDash val="solid"/>
            <a:miter lim="800000"/>
            <a:headEnd type="none" w="sm" len="sm"/>
            <a:tailEnd type="triangle" w="med" len="med"/>
          </a:ln>
        </p:spPr>
      </p:cxnSp>
      <p:cxnSp>
        <p:nvCxnSpPr>
          <p:cNvPr id="10" name="Google Shape;108;p2">
            <a:extLst>
              <a:ext uri="{FF2B5EF4-FFF2-40B4-BE49-F238E27FC236}">
                <a16:creationId xmlns:a16="http://schemas.microsoft.com/office/drawing/2014/main" id="{E0A5992C-5DB5-23FD-95E0-8C2491133A01}"/>
              </a:ext>
            </a:extLst>
          </p:cNvPr>
          <p:cNvCxnSpPr>
            <a:cxnSpLocks/>
            <a:stCxn id="3" idx="3"/>
          </p:cNvCxnSpPr>
          <p:nvPr/>
        </p:nvCxnSpPr>
        <p:spPr>
          <a:xfrm>
            <a:off x="1345577" y="1135186"/>
            <a:ext cx="2969708" cy="1617016"/>
          </a:xfrm>
          <a:prstGeom prst="bentConnector3">
            <a:avLst>
              <a:gd name="adj1" fmla="val 79359"/>
            </a:avLst>
          </a:prstGeom>
          <a:noFill/>
          <a:ln w="76200" cap="flat" cmpd="sng">
            <a:solidFill>
              <a:schemeClr val="accent2"/>
            </a:solidFill>
            <a:prstDash val="solid"/>
            <a:miter lim="800000"/>
            <a:headEnd type="none" w="sm" len="sm"/>
            <a:tailEnd type="triangle" w="med" len="med"/>
          </a:ln>
        </p:spPr>
      </p:cxnSp>
      <p:cxnSp>
        <p:nvCxnSpPr>
          <p:cNvPr id="13" name="Google Shape;108;p2">
            <a:extLst>
              <a:ext uri="{FF2B5EF4-FFF2-40B4-BE49-F238E27FC236}">
                <a16:creationId xmlns:a16="http://schemas.microsoft.com/office/drawing/2014/main" id="{B4B36959-D279-F6D6-6882-0178ADD941F3}"/>
              </a:ext>
            </a:extLst>
          </p:cNvPr>
          <p:cNvCxnSpPr>
            <a:cxnSpLocks/>
            <a:stCxn id="6" idx="3"/>
          </p:cNvCxnSpPr>
          <p:nvPr/>
        </p:nvCxnSpPr>
        <p:spPr>
          <a:xfrm flipV="1">
            <a:off x="3077787" y="3285093"/>
            <a:ext cx="1236936" cy="332487"/>
          </a:xfrm>
          <a:prstGeom prst="bentConnector3">
            <a:avLst>
              <a:gd name="adj1" fmla="val 50000"/>
            </a:avLst>
          </a:prstGeom>
          <a:noFill/>
          <a:ln w="76200" cap="flat" cmpd="sng">
            <a:solidFill>
              <a:schemeClr val="accent2"/>
            </a:solidFill>
            <a:prstDash val="solid"/>
            <a:miter lim="800000"/>
            <a:headEnd type="none" w="sm" len="sm"/>
            <a:tailEnd type="triangle" w="med" len="med"/>
          </a:ln>
        </p:spPr>
      </p:cxnSp>
      <p:cxnSp>
        <p:nvCxnSpPr>
          <p:cNvPr id="336" name="Google Shape;336;p12"/>
          <p:cNvCxnSpPr>
            <a:cxnSpLocks/>
          </p:cNvCxnSpPr>
          <p:nvPr/>
        </p:nvCxnSpPr>
        <p:spPr>
          <a:xfrm>
            <a:off x="11094018" y="2340871"/>
            <a:ext cx="0" cy="1159302"/>
          </a:xfrm>
          <a:prstGeom prst="straightConnector1">
            <a:avLst/>
          </a:prstGeom>
          <a:noFill/>
          <a:ln w="76200" cap="flat" cmpd="sng">
            <a:solidFill>
              <a:srgbClr val="FF66CC"/>
            </a:solidFill>
            <a:prstDash val="solid"/>
            <a:miter lim="800000"/>
            <a:headEnd type="none" w="sm" len="sm"/>
            <a:tailEnd type="triangle" w="med" len="med"/>
          </a:ln>
        </p:spPr>
      </p:cxnSp>
      <p:sp>
        <p:nvSpPr>
          <p:cNvPr id="337" name="Google Shape;337;p12"/>
          <p:cNvSpPr/>
          <p:nvPr/>
        </p:nvSpPr>
        <p:spPr>
          <a:xfrm>
            <a:off x="10462193" y="2717462"/>
            <a:ext cx="1263649" cy="277885"/>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lt1"/>
                </a:solidFill>
                <a:latin typeface="Calibri"/>
                <a:ea typeface="Calibri"/>
                <a:cs typeface="Calibri"/>
                <a:sym typeface="Calibri"/>
              </a:rPr>
              <a:t>corequisite</a:t>
            </a:r>
            <a:endParaRPr/>
          </a:p>
        </p:txBody>
      </p:sp>
      <p:sp>
        <p:nvSpPr>
          <p:cNvPr id="338" name="Google Shape;338;p12"/>
          <p:cNvSpPr txBox="1"/>
          <p:nvPr/>
        </p:nvSpPr>
        <p:spPr>
          <a:xfrm>
            <a:off x="10430793" y="3548531"/>
            <a:ext cx="1345227" cy="738664"/>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a:solidFill>
                  <a:schemeClr val="dk1"/>
                </a:solidFill>
                <a:latin typeface="Arial"/>
                <a:ea typeface="Arial"/>
                <a:cs typeface="Arial"/>
                <a:sym typeface="Arial"/>
              </a:rPr>
              <a:t>PHYS</a:t>
            </a:r>
            <a:endParaRPr/>
          </a:p>
          <a:p>
            <a:pPr marL="0" marR="0" lvl="0" indent="0" algn="l" rtl="0">
              <a:spcBef>
                <a:spcPts val="0"/>
              </a:spcBef>
              <a:spcAft>
                <a:spcPts val="0"/>
              </a:spcAft>
              <a:buNone/>
            </a:pPr>
            <a:r>
              <a:rPr lang="en-US" sz="3200" b="1">
                <a:solidFill>
                  <a:schemeClr val="dk1"/>
                </a:solidFill>
                <a:latin typeface="Arial"/>
                <a:ea typeface="Arial"/>
                <a:cs typeface="Arial"/>
                <a:sym typeface="Arial"/>
              </a:rPr>
              <a:t>2510L</a:t>
            </a:r>
            <a:endParaRPr/>
          </a:p>
        </p:txBody>
      </p:sp>
      <p:sp>
        <p:nvSpPr>
          <p:cNvPr id="331" name="Google Shape;331;p12"/>
          <p:cNvSpPr txBox="1"/>
          <p:nvPr/>
        </p:nvSpPr>
        <p:spPr>
          <a:xfrm>
            <a:off x="10540482" y="1715388"/>
            <a:ext cx="1111441" cy="738623"/>
          </a:xfrm>
          <a:prstGeom prst="rect">
            <a:avLst/>
          </a:prstGeom>
          <a:solidFill>
            <a:srgbClr val="F7CAAC"/>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PHYS</a:t>
            </a:r>
            <a:endParaRPr dirty="0"/>
          </a:p>
          <a:p>
            <a:pPr marL="0" marR="0" lvl="0" indent="0" algn="l" rtl="0">
              <a:spcBef>
                <a:spcPts val="0"/>
              </a:spcBef>
              <a:spcAft>
                <a:spcPts val="0"/>
              </a:spcAft>
              <a:buNone/>
            </a:pPr>
            <a:r>
              <a:rPr lang="en-US" sz="3200" b="1" dirty="0">
                <a:solidFill>
                  <a:schemeClr val="dk1"/>
                </a:solidFill>
                <a:latin typeface="Arial"/>
                <a:ea typeface="Arial"/>
                <a:cs typeface="Arial"/>
                <a:sym typeface="Arial"/>
              </a:rPr>
              <a:t>2510</a:t>
            </a:r>
          </a:p>
        </p:txBody>
      </p:sp>
      <p:cxnSp>
        <p:nvCxnSpPr>
          <p:cNvPr id="26" name="Google Shape;328;p12">
            <a:extLst>
              <a:ext uri="{FF2B5EF4-FFF2-40B4-BE49-F238E27FC236}">
                <a16:creationId xmlns:a16="http://schemas.microsoft.com/office/drawing/2014/main" id="{08E6B930-676A-4552-9B45-07DC83F049DE}"/>
              </a:ext>
            </a:extLst>
          </p:cNvPr>
          <p:cNvCxnSpPr>
            <a:cxnSpLocks/>
          </p:cNvCxnSpPr>
          <p:nvPr/>
        </p:nvCxnSpPr>
        <p:spPr>
          <a:xfrm>
            <a:off x="10009447" y="2221257"/>
            <a:ext cx="421346" cy="0"/>
          </a:xfrm>
          <a:prstGeom prst="straightConnector1">
            <a:avLst/>
          </a:prstGeom>
          <a:noFill/>
          <a:ln w="76200" cap="flat" cmpd="sng">
            <a:solidFill>
              <a:schemeClr val="accent1"/>
            </a:solidFill>
            <a:prstDash val="solid"/>
            <a:miter lim="800000"/>
            <a:headEnd type="none" w="sm" len="sm"/>
            <a:tailEnd type="triangle" w="med" len="med"/>
          </a:ln>
        </p:spPr>
      </p:cxnSp>
      <p:cxnSp>
        <p:nvCxnSpPr>
          <p:cNvPr id="27" name="Google Shape;328;p12">
            <a:extLst>
              <a:ext uri="{FF2B5EF4-FFF2-40B4-BE49-F238E27FC236}">
                <a16:creationId xmlns:a16="http://schemas.microsoft.com/office/drawing/2014/main" id="{9A89E919-29FC-F67C-B6FF-975AB4E11706}"/>
              </a:ext>
            </a:extLst>
          </p:cNvPr>
          <p:cNvCxnSpPr>
            <a:cxnSpLocks/>
          </p:cNvCxnSpPr>
          <p:nvPr/>
        </p:nvCxnSpPr>
        <p:spPr>
          <a:xfrm>
            <a:off x="10009447" y="3900776"/>
            <a:ext cx="421346" cy="0"/>
          </a:xfrm>
          <a:prstGeom prst="straightConnector1">
            <a:avLst/>
          </a:prstGeom>
          <a:noFill/>
          <a:ln w="76200" cap="flat" cmpd="sng">
            <a:solidFill>
              <a:schemeClr val="accent1"/>
            </a:solidFill>
            <a:prstDash val="solid"/>
            <a:miter lim="800000"/>
            <a:headEnd type="none" w="sm" len="sm"/>
            <a:tailEnd type="triangle" w="med" len="med"/>
          </a:ln>
        </p:spPr>
      </p:cxnSp>
      <p:cxnSp>
        <p:nvCxnSpPr>
          <p:cNvPr id="28" name="Google Shape;328;p12">
            <a:extLst>
              <a:ext uri="{FF2B5EF4-FFF2-40B4-BE49-F238E27FC236}">
                <a16:creationId xmlns:a16="http://schemas.microsoft.com/office/drawing/2014/main" id="{5E994B6C-BA78-2430-CA27-FB8794BC57C2}"/>
              </a:ext>
            </a:extLst>
          </p:cNvPr>
          <p:cNvCxnSpPr>
            <a:cxnSpLocks/>
          </p:cNvCxnSpPr>
          <p:nvPr/>
        </p:nvCxnSpPr>
        <p:spPr>
          <a:xfrm>
            <a:off x="6594167" y="4719744"/>
            <a:ext cx="421346" cy="0"/>
          </a:xfrm>
          <a:prstGeom prst="straightConnector1">
            <a:avLst/>
          </a:prstGeom>
          <a:noFill/>
          <a:ln w="76200" cap="flat" cmpd="sng">
            <a:solidFill>
              <a:schemeClr val="accent1"/>
            </a:solidFill>
            <a:prstDash val="solid"/>
            <a:miter lim="800000"/>
            <a:headEnd type="none" w="sm" len="sm"/>
            <a:tailEnd type="triangle" w="med" len="med"/>
          </a:ln>
        </p:spPr>
      </p:cxnSp>
      <p:cxnSp>
        <p:nvCxnSpPr>
          <p:cNvPr id="33" name="Straight Connector 32">
            <a:extLst>
              <a:ext uri="{FF2B5EF4-FFF2-40B4-BE49-F238E27FC236}">
                <a16:creationId xmlns:a16="http://schemas.microsoft.com/office/drawing/2014/main" id="{31F4F307-0C89-0CDD-B655-8EC0B7272A47}"/>
              </a:ext>
            </a:extLst>
          </p:cNvPr>
          <p:cNvCxnSpPr>
            <a:cxnSpLocks/>
          </p:cNvCxnSpPr>
          <p:nvPr/>
        </p:nvCxnSpPr>
        <p:spPr>
          <a:xfrm>
            <a:off x="8734322" y="3064442"/>
            <a:ext cx="788905"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4" name="Google Shape;321;p11">
            <a:extLst>
              <a:ext uri="{FF2B5EF4-FFF2-40B4-BE49-F238E27FC236}">
                <a16:creationId xmlns:a16="http://schemas.microsoft.com/office/drawing/2014/main" id="{67819B7D-65E0-7AB6-A3CF-83C8BD606BF3}"/>
              </a:ext>
            </a:extLst>
          </p:cNvPr>
          <p:cNvSpPr txBox="1"/>
          <p:nvPr/>
        </p:nvSpPr>
        <p:spPr>
          <a:xfrm>
            <a:off x="1" y="4864114"/>
            <a:ext cx="4490112" cy="923289"/>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285750" indent="-285750">
              <a:buFont typeface="Arial" panose="020B0604020202020204" pitchFamily="34" charset="0"/>
              <a:buChar char="•"/>
            </a:pPr>
            <a:r>
              <a:rPr lang="en-US" sz="1800" dirty="0">
                <a:latin typeface="Calibri" panose="020F0502020204030204" pitchFamily="34" charset="0"/>
                <a:ea typeface="Calibri" panose="020F0502020204030204" pitchFamily="34" charset="0"/>
              </a:rPr>
              <a:t>C</a:t>
            </a:r>
            <a:r>
              <a:rPr lang="en-US" sz="1800" dirty="0">
                <a:solidFill>
                  <a:srgbClr val="000000"/>
                </a:solidFill>
                <a:effectLst/>
                <a:latin typeface="Calibri" panose="020F0502020204030204" pitchFamily="34" charset="0"/>
                <a:ea typeface="Calibri" panose="020F0502020204030204" pitchFamily="34" charset="0"/>
              </a:rPr>
              <a:t>ontact </a:t>
            </a:r>
            <a:r>
              <a:rPr lang="en-US" sz="1800" u="sng" dirty="0">
                <a:solidFill>
                  <a:srgbClr val="000000"/>
                </a:solidFill>
                <a:effectLst/>
                <a:latin typeface="Calibri" panose="020F0502020204030204" pitchFamily="34" charset="0"/>
                <a:ea typeface="Calibri" panose="020F0502020204030204" pitchFamily="34" charset="0"/>
                <a:hlinkClick r:id="rId3"/>
              </a:rPr>
              <a:t>math@csusb.edu</a:t>
            </a:r>
            <a:r>
              <a:rPr lang="en-US" sz="1800" dirty="0">
                <a:solidFill>
                  <a:srgbClr val="000000"/>
                </a:solidFill>
                <a:effectLst/>
                <a:latin typeface="Calibri" panose="020F0502020204030204" pitchFamily="34" charset="0"/>
                <a:ea typeface="Calibri" panose="020F0502020204030204" pitchFamily="34" charset="0"/>
              </a:rPr>
              <a:t> for information about Math related questions or ALEKS calculus placement test.</a:t>
            </a:r>
            <a:endParaRPr lang="en-US" sz="1800" dirty="0">
              <a:effectLst/>
              <a:latin typeface="Calibri" panose="020F0502020204030204" pitchFamily="34" charset="0"/>
              <a:ea typeface="Calibri" panose="020F0502020204030204" pitchFamily="34" charset="0"/>
            </a:endParaRPr>
          </a:p>
        </p:txBody>
      </p:sp>
      <p:sp>
        <p:nvSpPr>
          <p:cNvPr id="35" name="Google Shape;321;p11">
            <a:extLst>
              <a:ext uri="{FF2B5EF4-FFF2-40B4-BE49-F238E27FC236}">
                <a16:creationId xmlns:a16="http://schemas.microsoft.com/office/drawing/2014/main" id="{FE204770-DEB1-6C78-498E-DDEAB2A13040}"/>
              </a:ext>
            </a:extLst>
          </p:cNvPr>
          <p:cNvSpPr txBox="1"/>
          <p:nvPr/>
        </p:nvSpPr>
        <p:spPr>
          <a:xfrm>
            <a:off x="0" y="5988800"/>
            <a:ext cx="4704347" cy="64629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285750" indent="-285750">
              <a:buFont typeface="Arial" panose="020B0604020202020204" pitchFamily="34" charset="0"/>
              <a:buChar char="•"/>
            </a:pPr>
            <a:r>
              <a:rPr lang="en-US" sz="1800" dirty="0">
                <a:latin typeface="Calibri" panose="020F0502020204030204" pitchFamily="34" charset="0"/>
                <a:ea typeface="Calibri" panose="020F0502020204030204" pitchFamily="34" charset="0"/>
              </a:rPr>
              <a:t>C</a:t>
            </a:r>
            <a:r>
              <a:rPr lang="en-US" sz="1800" dirty="0">
                <a:solidFill>
                  <a:srgbClr val="000000"/>
                </a:solidFill>
                <a:effectLst/>
                <a:latin typeface="Calibri" panose="020F0502020204030204" pitchFamily="34" charset="0"/>
                <a:ea typeface="Calibri" panose="020F0502020204030204" pitchFamily="34" charset="0"/>
              </a:rPr>
              <a:t>ontact Physical Department for information </a:t>
            </a:r>
            <a:r>
              <a:rPr lang="en-US" sz="1800" dirty="0">
                <a:latin typeface="Calibri" panose="020F0502020204030204" pitchFamily="34" charset="0"/>
                <a:ea typeface="Calibri" panose="020F0502020204030204" pitchFamily="34" charset="0"/>
              </a:rPr>
              <a:t>about</a:t>
            </a:r>
            <a:r>
              <a:rPr lang="en-US" sz="1800" dirty="0">
                <a:solidFill>
                  <a:srgbClr val="000000"/>
                </a:solidFill>
                <a:effectLst/>
                <a:latin typeface="Calibri" panose="020F0502020204030204" pitchFamily="34" charset="0"/>
                <a:ea typeface="Calibri" panose="020F0502020204030204" pitchFamily="34" charset="0"/>
              </a:rPr>
              <a:t> physics related questions</a:t>
            </a:r>
            <a:endParaRPr lang="en-US" sz="1800" dirty="0">
              <a:effectLst/>
              <a:latin typeface="Calibri" panose="020F0502020204030204" pitchFamily="34" charset="0"/>
              <a:ea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89"/>
        <p:cNvGrpSpPr/>
        <p:nvPr/>
      </p:nvGrpSpPr>
      <p:grpSpPr>
        <a:xfrm>
          <a:off x="0" y="0"/>
          <a:ext cx="0" cy="0"/>
          <a:chOff x="0" y="0"/>
          <a:chExt cx="0" cy="0"/>
        </a:xfrm>
      </p:grpSpPr>
      <p:sp>
        <p:nvSpPr>
          <p:cNvPr id="178" name="Rectangle 177">
            <a:extLst>
              <a:ext uri="{FF2B5EF4-FFF2-40B4-BE49-F238E27FC236}">
                <a16:creationId xmlns:a16="http://schemas.microsoft.com/office/drawing/2014/main" id="{5889BF8F-C5D2-9E3E-CFD1-937DF0BA76C6}"/>
              </a:ext>
            </a:extLst>
          </p:cNvPr>
          <p:cNvSpPr/>
          <p:nvPr/>
        </p:nvSpPr>
        <p:spPr>
          <a:xfrm>
            <a:off x="0" y="856231"/>
            <a:ext cx="1961935" cy="6001770"/>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E53722-43C3-780E-57AE-ECD7EA9B1C98}"/>
              </a:ext>
            </a:extLst>
          </p:cNvPr>
          <p:cNvSpPr/>
          <p:nvPr/>
        </p:nvSpPr>
        <p:spPr>
          <a:xfrm>
            <a:off x="8118763" y="0"/>
            <a:ext cx="4100603" cy="6858000"/>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a:extLst>
              <a:ext uri="{FF2B5EF4-FFF2-40B4-BE49-F238E27FC236}">
                <a16:creationId xmlns:a16="http://schemas.microsoft.com/office/drawing/2014/main" id="{FEBD61B0-0F6B-0EDB-C440-602C2E4D6671}"/>
              </a:ext>
            </a:extLst>
          </p:cNvPr>
          <p:cNvSpPr/>
          <p:nvPr/>
        </p:nvSpPr>
        <p:spPr>
          <a:xfrm>
            <a:off x="2499141" y="0"/>
            <a:ext cx="2802673" cy="6855528"/>
          </a:xfrm>
          <a:prstGeom prst="rect">
            <a:avLst/>
          </a:prstGeom>
          <a:solidFill>
            <a:schemeClr val="tx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Google Shape;90;p2">
            <a:extLst>
              <a:ext uri="{FF2B5EF4-FFF2-40B4-BE49-F238E27FC236}">
                <a16:creationId xmlns:a16="http://schemas.microsoft.com/office/drawing/2014/main" id="{1DC7C57A-808A-9D39-9852-9D370768E826}"/>
              </a:ext>
            </a:extLst>
          </p:cNvPr>
          <p:cNvSpPr txBox="1"/>
          <p:nvPr/>
        </p:nvSpPr>
        <p:spPr>
          <a:xfrm>
            <a:off x="-8862" y="859809"/>
            <a:ext cx="1961935"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Lower-division (12 units)</a:t>
            </a:r>
            <a:endParaRPr lang="en-US" sz="1000" b="1" dirty="0">
              <a:solidFill>
                <a:schemeClr val="dk1"/>
              </a:solidFill>
              <a:latin typeface="Arial"/>
              <a:ea typeface="Arial"/>
              <a:cs typeface="Arial"/>
              <a:sym typeface="Arial"/>
            </a:endParaRPr>
          </a:p>
        </p:txBody>
      </p:sp>
      <p:sp>
        <p:nvSpPr>
          <p:cNvPr id="23" name="Google Shape;90;p2">
            <a:extLst>
              <a:ext uri="{FF2B5EF4-FFF2-40B4-BE49-F238E27FC236}">
                <a16:creationId xmlns:a16="http://schemas.microsoft.com/office/drawing/2014/main" id="{F10EA13E-6001-E5EF-32E3-6FC02C176332}"/>
              </a:ext>
            </a:extLst>
          </p:cNvPr>
          <p:cNvSpPr txBox="1"/>
          <p:nvPr/>
        </p:nvSpPr>
        <p:spPr>
          <a:xfrm>
            <a:off x="2592223" y="6376"/>
            <a:ext cx="2573169"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Upper-division (23 units)</a:t>
            </a:r>
            <a:endParaRPr dirty="0"/>
          </a:p>
        </p:txBody>
      </p:sp>
      <p:sp>
        <p:nvSpPr>
          <p:cNvPr id="94" name="Google Shape;94;p2"/>
          <p:cNvSpPr txBox="1">
            <a:spLocks noGrp="1"/>
          </p:cNvSpPr>
          <p:nvPr>
            <p:ph type="title"/>
          </p:nvPr>
        </p:nvSpPr>
        <p:spPr>
          <a:xfrm>
            <a:off x="1681" y="6376"/>
            <a:ext cx="2573169" cy="79313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Arial"/>
              <a:buNone/>
            </a:pPr>
            <a:r>
              <a:rPr lang="en-US" sz="1800" b="1" dirty="0">
                <a:latin typeface="Arial"/>
                <a:cs typeface="Arial"/>
                <a:sym typeface="Arial"/>
              </a:rPr>
              <a:t>Physical Education &amp; Adapted Physical Education</a:t>
            </a:r>
            <a:endParaRPr sz="1800" dirty="0"/>
          </a:p>
        </p:txBody>
      </p:sp>
      <p:sp>
        <p:nvSpPr>
          <p:cNvPr id="95" name="Google Shape;95;p2"/>
          <p:cNvSpPr txBox="1"/>
          <p:nvPr/>
        </p:nvSpPr>
        <p:spPr>
          <a:xfrm>
            <a:off x="729814" y="1178784"/>
            <a:ext cx="82296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2230</a:t>
            </a:r>
            <a:endParaRPr sz="2000" dirty="0"/>
          </a:p>
          <a:p>
            <a:pPr marL="0" marR="0" lvl="0" indent="0" algn="r" rtl="0">
              <a:spcBef>
                <a:spcPts val="0"/>
              </a:spcBef>
              <a:spcAft>
                <a:spcPts val="0"/>
              </a:spcAft>
              <a:buNone/>
            </a:pPr>
            <a:r>
              <a:rPr lang="en-US" sz="1000" b="1" dirty="0"/>
              <a:t>4</a:t>
            </a:r>
            <a:endParaRPr sz="1000" b="1" dirty="0"/>
          </a:p>
        </p:txBody>
      </p:sp>
      <p:sp>
        <p:nvSpPr>
          <p:cNvPr id="96" name="Google Shape;96;p2"/>
          <p:cNvSpPr txBox="1"/>
          <p:nvPr/>
        </p:nvSpPr>
        <p:spPr>
          <a:xfrm>
            <a:off x="10840483" y="856231"/>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2650</a:t>
            </a:r>
          </a:p>
          <a:p>
            <a:pPr marL="0" marR="0" lvl="0" indent="0" algn="r" rtl="0">
              <a:spcBef>
                <a:spcPts val="0"/>
              </a:spcBef>
              <a:spcAft>
                <a:spcPts val="0"/>
              </a:spcAft>
              <a:buNone/>
            </a:pPr>
            <a:r>
              <a:rPr lang="en-US" sz="1000" b="1" dirty="0">
                <a:solidFill>
                  <a:schemeClr val="dk1"/>
                </a:solidFill>
              </a:rPr>
              <a:t>3</a:t>
            </a:r>
            <a:endParaRPr sz="1000" dirty="0"/>
          </a:p>
        </p:txBody>
      </p:sp>
      <p:sp>
        <p:nvSpPr>
          <p:cNvPr id="97" name="Google Shape;97;p2"/>
          <p:cNvSpPr txBox="1"/>
          <p:nvPr/>
        </p:nvSpPr>
        <p:spPr>
          <a:xfrm>
            <a:off x="10840287" y="1766956"/>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3300</a:t>
            </a:r>
          </a:p>
          <a:p>
            <a:pPr marL="0" marR="0" lvl="0" indent="0" algn="r" rtl="0">
              <a:spcBef>
                <a:spcPts val="0"/>
              </a:spcBef>
              <a:spcAft>
                <a:spcPts val="0"/>
              </a:spcAft>
              <a:buNone/>
            </a:pPr>
            <a:r>
              <a:rPr lang="en-US" sz="1000" b="1" dirty="0">
                <a:solidFill>
                  <a:schemeClr val="dk1"/>
                </a:solidFill>
              </a:rPr>
              <a:t>3</a:t>
            </a:r>
            <a:endParaRPr sz="1000" dirty="0"/>
          </a:p>
        </p:txBody>
      </p:sp>
      <p:sp>
        <p:nvSpPr>
          <p:cNvPr id="93" name="Google Shape;93;p2"/>
          <p:cNvSpPr txBox="1"/>
          <p:nvPr/>
        </p:nvSpPr>
        <p:spPr>
          <a:xfrm>
            <a:off x="10835628" y="4411037"/>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4720</a:t>
            </a:r>
          </a:p>
          <a:p>
            <a:pPr marL="0" marR="0" lvl="0" indent="0" algn="r" rtl="0">
              <a:spcBef>
                <a:spcPts val="0"/>
              </a:spcBef>
              <a:spcAft>
                <a:spcPts val="0"/>
              </a:spcAft>
              <a:buNone/>
            </a:pPr>
            <a:r>
              <a:rPr lang="en-US" sz="1000" b="1" dirty="0">
                <a:solidFill>
                  <a:schemeClr val="dk1"/>
                </a:solidFill>
              </a:rPr>
              <a:t>3</a:t>
            </a:r>
            <a:endParaRPr sz="1000" dirty="0"/>
          </a:p>
        </p:txBody>
      </p:sp>
      <p:sp>
        <p:nvSpPr>
          <p:cNvPr id="102" name="Google Shape;102;p2"/>
          <p:cNvSpPr txBox="1"/>
          <p:nvPr/>
        </p:nvSpPr>
        <p:spPr>
          <a:xfrm>
            <a:off x="10835778" y="5287442"/>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4730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104" name="Google Shape;104;p2"/>
          <p:cNvCxnSpPr>
            <a:cxnSpLocks/>
            <a:stCxn id="95" idx="2"/>
          </p:cNvCxnSpPr>
          <p:nvPr/>
        </p:nvCxnSpPr>
        <p:spPr>
          <a:xfrm>
            <a:off x="1141294" y="1818864"/>
            <a:ext cx="1897" cy="463244"/>
          </a:xfrm>
          <a:prstGeom prst="straightConnector1">
            <a:avLst/>
          </a:prstGeom>
          <a:noFill/>
          <a:ln w="76200" cap="flat" cmpd="sng">
            <a:solidFill>
              <a:srgbClr val="FF66CC"/>
            </a:solidFill>
            <a:prstDash val="solid"/>
            <a:miter lim="800000"/>
            <a:headEnd type="none" w="sm" len="sm"/>
            <a:tailEnd type="triangle" w="med" len="med"/>
          </a:ln>
        </p:spPr>
      </p:cxnSp>
      <p:cxnSp>
        <p:nvCxnSpPr>
          <p:cNvPr id="108" name="Google Shape;108;p2"/>
          <p:cNvCxnSpPr>
            <a:cxnSpLocks/>
            <a:endCxn id="258" idx="1"/>
          </p:cNvCxnSpPr>
          <p:nvPr/>
        </p:nvCxnSpPr>
        <p:spPr>
          <a:xfrm>
            <a:off x="1497539" y="2868086"/>
            <a:ext cx="2510973" cy="2004769"/>
          </a:xfrm>
          <a:prstGeom prst="bentConnector3">
            <a:avLst>
              <a:gd name="adj1" fmla="val 25976"/>
            </a:avLst>
          </a:prstGeom>
          <a:noFill/>
          <a:ln w="76200" cap="flat" cmpd="sng">
            <a:solidFill>
              <a:schemeClr val="accent2"/>
            </a:solidFill>
            <a:prstDash val="solid"/>
            <a:miter lim="800000"/>
            <a:headEnd type="none" w="sm" len="sm"/>
            <a:tailEnd type="triangle" w="med" len="med"/>
          </a:ln>
        </p:spPr>
      </p:cxnSp>
      <p:cxnSp>
        <p:nvCxnSpPr>
          <p:cNvPr id="111" name="Google Shape;111;p2"/>
          <p:cNvCxnSpPr>
            <a:cxnSpLocks/>
            <a:stCxn id="247" idx="3"/>
            <a:endCxn id="248" idx="1"/>
          </p:cNvCxnSpPr>
          <p:nvPr/>
        </p:nvCxnSpPr>
        <p:spPr>
          <a:xfrm>
            <a:off x="1682700" y="3623643"/>
            <a:ext cx="1211338" cy="570021"/>
          </a:xfrm>
          <a:prstGeom prst="bentConnector3">
            <a:avLst>
              <a:gd name="adj1" fmla="val 50000"/>
            </a:avLst>
          </a:prstGeom>
          <a:noFill/>
          <a:ln w="76200" cap="flat" cmpd="sng">
            <a:solidFill>
              <a:schemeClr val="accent6"/>
            </a:solidFill>
            <a:prstDash val="solid"/>
            <a:miter lim="800000"/>
            <a:headEnd type="none" w="sm" len="sm"/>
            <a:tailEnd type="triangle" w="med" len="med"/>
          </a:ln>
        </p:spPr>
      </p:cxnSp>
      <p:cxnSp>
        <p:nvCxnSpPr>
          <p:cNvPr id="112" name="Google Shape;112;p2"/>
          <p:cNvCxnSpPr>
            <a:cxnSpLocks/>
            <a:stCxn id="313" idx="3"/>
            <a:endCxn id="319" idx="1"/>
          </p:cNvCxnSpPr>
          <p:nvPr/>
        </p:nvCxnSpPr>
        <p:spPr>
          <a:xfrm>
            <a:off x="9191068" y="1188754"/>
            <a:ext cx="1655784" cy="5287045"/>
          </a:xfrm>
          <a:prstGeom prst="bentConnector3">
            <a:avLst>
              <a:gd name="adj1" fmla="val 13668"/>
            </a:avLst>
          </a:prstGeom>
          <a:noFill/>
          <a:ln w="76200" cap="flat" cmpd="sng">
            <a:solidFill>
              <a:srgbClr val="FF0000"/>
            </a:solidFill>
            <a:prstDash val="solid"/>
            <a:miter lim="800000"/>
            <a:headEnd type="none" w="sm" len="sm"/>
            <a:tailEnd type="triangle" w="med" len="med"/>
          </a:ln>
        </p:spPr>
      </p:cxnSp>
      <p:cxnSp>
        <p:nvCxnSpPr>
          <p:cNvPr id="113" name="Google Shape;113;p2"/>
          <p:cNvCxnSpPr>
            <a:cxnSpLocks/>
            <a:stCxn id="252" idx="3"/>
            <a:endCxn id="319" idx="1"/>
          </p:cNvCxnSpPr>
          <p:nvPr/>
        </p:nvCxnSpPr>
        <p:spPr>
          <a:xfrm>
            <a:off x="3790496" y="1176271"/>
            <a:ext cx="7056356" cy="5299528"/>
          </a:xfrm>
          <a:prstGeom prst="bentConnector3">
            <a:avLst>
              <a:gd name="adj1" fmla="val 50000"/>
            </a:avLst>
          </a:prstGeom>
          <a:noFill/>
          <a:ln w="76200" cap="flat" cmpd="sng">
            <a:solidFill>
              <a:srgbClr val="FF0000"/>
            </a:solidFill>
            <a:prstDash val="solid"/>
            <a:miter lim="800000"/>
            <a:headEnd type="none" w="sm" len="sm"/>
            <a:tailEnd type="triangle" w="med" len="med"/>
          </a:ln>
        </p:spPr>
      </p:cxnSp>
      <p:sp>
        <p:nvSpPr>
          <p:cNvPr id="117" name="Google Shape;117;p2"/>
          <p:cNvSpPr txBox="1"/>
          <p:nvPr/>
        </p:nvSpPr>
        <p:spPr>
          <a:xfrm>
            <a:off x="10848882" y="2721636"/>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3</a:t>
            </a:r>
            <a:r>
              <a:rPr lang="en-US" sz="2000" b="1" dirty="0">
                <a:solidFill>
                  <a:schemeClr val="dk1"/>
                </a:solidFill>
                <a:latin typeface="Arial"/>
                <a:ea typeface="Arial"/>
                <a:cs typeface="Arial"/>
                <a:sym typeface="Arial"/>
              </a:rPr>
              <a:t>320</a:t>
            </a:r>
          </a:p>
          <a:p>
            <a:pPr marL="0" marR="0" lvl="0" indent="0" algn="r" rtl="0">
              <a:spcBef>
                <a:spcPts val="0"/>
              </a:spcBef>
              <a:spcAft>
                <a:spcPts val="0"/>
              </a:spcAft>
              <a:buNone/>
            </a:pPr>
            <a:r>
              <a:rPr lang="en-US" sz="1000" b="1" dirty="0">
                <a:solidFill>
                  <a:schemeClr val="dk1"/>
                </a:solidFill>
              </a:rPr>
              <a:t>3</a:t>
            </a:r>
            <a:endParaRPr sz="1000" dirty="0"/>
          </a:p>
        </p:txBody>
      </p:sp>
      <p:sp>
        <p:nvSpPr>
          <p:cNvPr id="212" name="Google Shape;96;p2">
            <a:extLst>
              <a:ext uri="{FF2B5EF4-FFF2-40B4-BE49-F238E27FC236}">
                <a16:creationId xmlns:a16="http://schemas.microsoft.com/office/drawing/2014/main" id="{97C4777B-B604-EF77-881F-BF12DC7373BD}"/>
              </a:ext>
            </a:extLst>
          </p:cNvPr>
          <p:cNvSpPr txBox="1"/>
          <p:nvPr/>
        </p:nvSpPr>
        <p:spPr>
          <a:xfrm>
            <a:off x="9781748" y="3154291"/>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2620</a:t>
            </a:r>
          </a:p>
          <a:p>
            <a:pPr marL="0" marR="0" lvl="0" indent="0" algn="r" rtl="0">
              <a:spcBef>
                <a:spcPts val="0"/>
              </a:spcBef>
              <a:spcAft>
                <a:spcPts val="0"/>
              </a:spcAft>
              <a:buNone/>
            </a:pPr>
            <a:r>
              <a:rPr lang="en-US" sz="1000" b="1" dirty="0">
                <a:solidFill>
                  <a:schemeClr val="dk1"/>
                </a:solidFill>
              </a:rPr>
              <a:t>3</a:t>
            </a:r>
            <a:endParaRPr sz="1000" dirty="0"/>
          </a:p>
        </p:txBody>
      </p:sp>
      <p:sp>
        <p:nvSpPr>
          <p:cNvPr id="213" name="Google Shape;96;p2">
            <a:extLst>
              <a:ext uri="{FF2B5EF4-FFF2-40B4-BE49-F238E27FC236}">
                <a16:creationId xmlns:a16="http://schemas.microsoft.com/office/drawing/2014/main" id="{DF6B94B8-73E4-9FA6-A8C6-6958BEBBE554}"/>
              </a:ext>
            </a:extLst>
          </p:cNvPr>
          <p:cNvSpPr txBox="1"/>
          <p:nvPr/>
        </p:nvSpPr>
        <p:spPr>
          <a:xfrm>
            <a:off x="9773869" y="4824915"/>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2640</a:t>
            </a:r>
          </a:p>
          <a:p>
            <a:pPr marL="0" marR="0" lvl="0" indent="0" algn="r" rtl="0">
              <a:spcBef>
                <a:spcPts val="0"/>
              </a:spcBef>
              <a:spcAft>
                <a:spcPts val="0"/>
              </a:spcAft>
              <a:buNone/>
            </a:pPr>
            <a:r>
              <a:rPr lang="en-US" sz="1000" b="1" dirty="0">
                <a:solidFill>
                  <a:schemeClr val="dk1"/>
                </a:solidFill>
              </a:rPr>
              <a:t>3</a:t>
            </a:r>
            <a:endParaRPr sz="1000" dirty="0"/>
          </a:p>
        </p:txBody>
      </p:sp>
      <p:sp>
        <p:nvSpPr>
          <p:cNvPr id="214" name="Google Shape;96;p2">
            <a:extLst>
              <a:ext uri="{FF2B5EF4-FFF2-40B4-BE49-F238E27FC236}">
                <a16:creationId xmlns:a16="http://schemas.microsoft.com/office/drawing/2014/main" id="{65F3EDCF-651E-AD38-16CE-5AC8EB0BC1DF}"/>
              </a:ext>
            </a:extLst>
          </p:cNvPr>
          <p:cNvSpPr txBox="1"/>
          <p:nvPr/>
        </p:nvSpPr>
        <p:spPr>
          <a:xfrm>
            <a:off x="10838411" y="3556615"/>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333</a:t>
            </a:r>
            <a:r>
              <a:rPr lang="en-US" sz="2000" b="1" dirty="0">
                <a:solidFill>
                  <a:schemeClr val="dk1"/>
                </a:solidFill>
                <a:latin typeface="Arial"/>
                <a:ea typeface="Arial"/>
                <a:cs typeface="Arial"/>
                <a:sym typeface="Arial"/>
              </a:rPr>
              <a:t>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107" name="Google Shape;107;p2"/>
          <p:cNvCxnSpPr>
            <a:cxnSpLocks/>
            <a:endCxn id="97" idx="1"/>
          </p:cNvCxnSpPr>
          <p:nvPr/>
        </p:nvCxnSpPr>
        <p:spPr>
          <a:xfrm>
            <a:off x="3808438" y="1965576"/>
            <a:ext cx="7031849" cy="155303"/>
          </a:xfrm>
          <a:prstGeom prst="bentConnector3">
            <a:avLst>
              <a:gd name="adj1" fmla="val 57145"/>
            </a:avLst>
          </a:prstGeom>
          <a:noFill/>
          <a:ln w="76200" cap="flat" cmpd="sng">
            <a:solidFill>
              <a:srgbClr val="FF66CC"/>
            </a:solidFill>
            <a:prstDash val="solid"/>
            <a:miter lim="800000"/>
            <a:headEnd type="none" w="sm" len="sm"/>
            <a:tailEnd type="triangle" w="med" len="med"/>
          </a:ln>
        </p:spPr>
      </p:cxnSp>
      <p:cxnSp>
        <p:nvCxnSpPr>
          <p:cNvPr id="106" name="Google Shape;106;p2"/>
          <p:cNvCxnSpPr>
            <a:cxnSpLocks/>
            <a:stCxn id="3" idx="3"/>
            <a:endCxn id="315" idx="1"/>
          </p:cNvCxnSpPr>
          <p:nvPr/>
        </p:nvCxnSpPr>
        <p:spPr>
          <a:xfrm>
            <a:off x="6627618" y="486788"/>
            <a:ext cx="3165370" cy="2074168"/>
          </a:xfrm>
          <a:prstGeom prst="bentConnector3">
            <a:avLst>
              <a:gd name="adj1" fmla="val 50000"/>
            </a:avLst>
          </a:prstGeom>
          <a:noFill/>
          <a:ln w="76200" cap="flat" cmpd="sng">
            <a:solidFill>
              <a:schemeClr val="accent1"/>
            </a:solidFill>
            <a:prstDash val="solid"/>
            <a:miter lim="800000"/>
            <a:headEnd type="none" w="sm" len="sm"/>
            <a:tailEnd type="triangle" w="med" len="med"/>
          </a:ln>
        </p:spPr>
      </p:cxnSp>
      <p:sp>
        <p:nvSpPr>
          <p:cNvPr id="105" name="Google Shape;105;p2"/>
          <p:cNvSpPr txBox="1"/>
          <p:nvPr/>
        </p:nvSpPr>
        <p:spPr>
          <a:xfrm>
            <a:off x="719548" y="2304367"/>
            <a:ext cx="82296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BIOL</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2240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sp>
        <p:nvSpPr>
          <p:cNvPr id="313" name="Google Shape;103;p2">
            <a:extLst>
              <a:ext uri="{FF2B5EF4-FFF2-40B4-BE49-F238E27FC236}">
                <a16:creationId xmlns:a16="http://schemas.microsoft.com/office/drawing/2014/main" id="{5AE65527-326F-A9A8-02B7-81BACD82B089}"/>
              </a:ext>
            </a:extLst>
          </p:cNvPr>
          <p:cNvSpPr txBox="1"/>
          <p:nvPr/>
        </p:nvSpPr>
        <p:spPr>
          <a:xfrm>
            <a:off x="8368108" y="834831"/>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2540</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t>2</a:t>
            </a:r>
            <a:endParaRPr sz="1000" b="1" dirty="0"/>
          </a:p>
        </p:txBody>
      </p:sp>
      <p:sp>
        <p:nvSpPr>
          <p:cNvPr id="314" name="Google Shape;103;p2">
            <a:extLst>
              <a:ext uri="{FF2B5EF4-FFF2-40B4-BE49-F238E27FC236}">
                <a16:creationId xmlns:a16="http://schemas.microsoft.com/office/drawing/2014/main" id="{1522B31F-7CBE-AE17-B02C-DC567ABBAD6F}"/>
              </a:ext>
            </a:extLst>
          </p:cNvPr>
          <p:cNvSpPr txBox="1"/>
          <p:nvPr/>
        </p:nvSpPr>
        <p:spPr>
          <a:xfrm>
            <a:off x="9775207" y="1282370"/>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2611</a:t>
            </a:r>
            <a:endParaRPr lang="en-US" sz="2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2</a:t>
            </a:r>
            <a:endParaRPr sz="1000" dirty="0"/>
          </a:p>
        </p:txBody>
      </p:sp>
      <p:sp>
        <p:nvSpPr>
          <p:cNvPr id="315" name="Google Shape;103;p2">
            <a:extLst>
              <a:ext uri="{FF2B5EF4-FFF2-40B4-BE49-F238E27FC236}">
                <a16:creationId xmlns:a16="http://schemas.microsoft.com/office/drawing/2014/main" id="{EECF5E2A-C83E-352D-1BF4-9B717911CFF1}"/>
              </a:ext>
            </a:extLst>
          </p:cNvPr>
          <p:cNvSpPr txBox="1"/>
          <p:nvPr/>
        </p:nvSpPr>
        <p:spPr>
          <a:xfrm>
            <a:off x="9792988" y="2207033"/>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2612</a:t>
            </a:r>
          </a:p>
          <a:p>
            <a:pPr marL="0" marR="0" lvl="0" indent="0" algn="r" rtl="0">
              <a:spcBef>
                <a:spcPts val="0"/>
              </a:spcBef>
              <a:spcAft>
                <a:spcPts val="0"/>
              </a:spcAft>
              <a:buNone/>
            </a:pPr>
            <a:r>
              <a:rPr lang="en-US" sz="1000" b="1" dirty="0">
                <a:solidFill>
                  <a:schemeClr val="dk1"/>
                </a:solidFill>
              </a:rPr>
              <a:t>2</a:t>
            </a:r>
            <a:endParaRPr sz="1000" dirty="0"/>
          </a:p>
        </p:txBody>
      </p:sp>
      <p:sp>
        <p:nvSpPr>
          <p:cNvPr id="316" name="Google Shape;103;p2">
            <a:extLst>
              <a:ext uri="{FF2B5EF4-FFF2-40B4-BE49-F238E27FC236}">
                <a16:creationId xmlns:a16="http://schemas.microsoft.com/office/drawing/2014/main" id="{49622F60-02A0-C3CF-17A5-DA270D2DA5F7}"/>
              </a:ext>
            </a:extLst>
          </p:cNvPr>
          <p:cNvSpPr txBox="1"/>
          <p:nvPr/>
        </p:nvSpPr>
        <p:spPr>
          <a:xfrm>
            <a:off x="9784916" y="3979263"/>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2630</a:t>
            </a:r>
          </a:p>
          <a:p>
            <a:pPr marL="0" marR="0" lvl="0" indent="0" algn="r" rtl="0">
              <a:spcBef>
                <a:spcPts val="0"/>
              </a:spcBef>
              <a:spcAft>
                <a:spcPts val="0"/>
              </a:spcAft>
              <a:buNone/>
            </a:pPr>
            <a:r>
              <a:rPr lang="en-US" sz="1000" b="1" dirty="0">
                <a:solidFill>
                  <a:schemeClr val="dk1"/>
                </a:solidFill>
              </a:rPr>
              <a:t>3</a:t>
            </a:r>
            <a:endParaRPr sz="1000" dirty="0"/>
          </a:p>
        </p:txBody>
      </p:sp>
      <p:sp>
        <p:nvSpPr>
          <p:cNvPr id="319" name="Google Shape;102;p2">
            <a:extLst>
              <a:ext uri="{FF2B5EF4-FFF2-40B4-BE49-F238E27FC236}">
                <a16:creationId xmlns:a16="http://schemas.microsoft.com/office/drawing/2014/main" id="{3E9B1659-1CC1-CE86-BB30-3644FD923329}"/>
              </a:ext>
            </a:extLst>
          </p:cNvPr>
          <p:cNvSpPr txBox="1"/>
          <p:nvPr/>
        </p:nvSpPr>
        <p:spPr>
          <a:xfrm>
            <a:off x="10846852" y="6121876"/>
            <a:ext cx="822960" cy="707846"/>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4900</a:t>
            </a:r>
          </a:p>
          <a:p>
            <a:pPr marL="0" marR="0" lvl="0" indent="0" algn="r" rtl="0">
              <a:spcBef>
                <a:spcPts val="0"/>
              </a:spcBef>
              <a:spcAft>
                <a:spcPts val="0"/>
              </a:spcAft>
              <a:buNone/>
            </a:pPr>
            <a:r>
              <a:rPr lang="en-US" sz="1000" b="1" dirty="0">
                <a:solidFill>
                  <a:schemeClr val="dk1"/>
                </a:solidFill>
              </a:rPr>
              <a:t>3</a:t>
            </a:r>
            <a:endParaRPr sz="1000" dirty="0"/>
          </a:p>
        </p:txBody>
      </p:sp>
      <p:cxnSp>
        <p:nvCxnSpPr>
          <p:cNvPr id="91" name="Google Shape;91;p2"/>
          <p:cNvCxnSpPr>
            <a:cxnSpLocks/>
            <a:stCxn id="253" idx="3"/>
            <a:endCxn id="117" idx="1"/>
          </p:cNvCxnSpPr>
          <p:nvPr/>
        </p:nvCxnSpPr>
        <p:spPr>
          <a:xfrm>
            <a:off x="3801702" y="1965576"/>
            <a:ext cx="7047180" cy="1109983"/>
          </a:xfrm>
          <a:prstGeom prst="bentConnector3">
            <a:avLst>
              <a:gd name="adj1" fmla="val 56987"/>
            </a:avLst>
          </a:prstGeom>
          <a:noFill/>
          <a:ln w="76200" cap="flat" cmpd="sng">
            <a:solidFill>
              <a:srgbClr val="FF66CC"/>
            </a:solidFill>
            <a:prstDash val="solid"/>
            <a:miter lim="800000"/>
            <a:headEnd type="none" w="sm" len="sm"/>
            <a:tailEnd type="triangle" w="med" len="med"/>
          </a:ln>
        </p:spPr>
      </p:cxnSp>
      <p:sp>
        <p:nvSpPr>
          <p:cNvPr id="247" name="Google Shape;98;p2">
            <a:extLst>
              <a:ext uri="{FF2B5EF4-FFF2-40B4-BE49-F238E27FC236}">
                <a16:creationId xmlns:a16="http://schemas.microsoft.com/office/drawing/2014/main" id="{0E136CF6-ACBB-325D-9CC5-A6984140656A}"/>
              </a:ext>
            </a:extLst>
          </p:cNvPr>
          <p:cNvSpPr txBox="1"/>
          <p:nvPr/>
        </p:nvSpPr>
        <p:spPr>
          <a:xfrm>
            <a:off x="676860" y="3303603"/>
            <a:ext cx="1005840" cy="640080"/>
          </a:xfrm>
          <a:prstGeom prst="rect">
            <a:avLst/>
          </a:prstGeom>
          <a:solidFill>
            <a:srgbClr val="D5DBE5"/>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a:solidFill>
                  <a:schemeClr val="dk1"/>
                </a:solidFill>
                <a:latin typeface="Arial"/>
                <a:ea typeface="Arial"/>
                <a:cs typeface="Arial"/>
                <a:sym typeface="Arial"/>
              </a:rPr>
              <a:t>Math</a:t>
            </a:r>
            <a:endParaRPr dirty="0"/>
          </a:p>
          <a:p>
            <a:pPr marL="0" marR="0" lvl="0" indent="0" algn="ctr" rtl="0">
              <a:spcBef>
                <a:spcPts val="0"/>
              </a:spcBef>
              <a:spcAft>
                <a:spcPts val="0"/>
              </a:spcAft>
              <a:buNone/>
            </a:pPr>
            <a:r>
              <a:rPr lang="en-US" sz="2000" b="1" dirty="0">
                <a:solidFill>
                  <a:schemeClr val="dk1"/>
                </a:solidFill>
                <a:latin typeface="Arial"/>
                <a:ea typeface="Arial"/>
                <a:cs typeface="Arial"/>
                <a:sym typeface="Arial"/>
              </a:rPr>
              <a:t>GE B4</a:t>
            </a:r>
          </a:p>
          <a:p>
            <a:pPr marL="0" marR="0" lvl="0" indent="0" algn="r" rtl="0">
              <a:spcBef>
                <a:spcPts val="0"/>
              </a:spcBef>
              <a:spcAft>
                <a:spcPts val="0"/>
              </a:spcAft>
              <a:buNone/>
            </a:pPr>
            <a:r>
              <a:rPr lang="en-US" sz="1000" b="1" dirty="0">
                <a:solidFill>
                  <a:schemeClr val="dk1"/>
                </a:solidFill>
              </a:rPr>
              <a:t>3</a:t>
            </a:r>
            <a:endParaRPr lang="en-US" sz="1000" dirty="0"/>
          </a:p>
        </p:txBody>
      </p:sp>
      <p:sp>
        <p:nvSpPr>
          <p:cNvPr id="248" name="Google Shape;100;p2">
            <a:extLst>
              <a:ext uri="{FF2B5EF4-FFF2-40B4-BE49-F238E27FC236}">
                <a16:creationId xmlns:a16="http://schemas.microsoft.com/office/drawing/2014/main" id="{66F87E00-06B3-3E18-83F3-65423F2999FB}"/>
              </a:ext>
            </a:extLst>
          </p:cNvPr>
          <p:cNvSpPr txBox="1"/>
          <p:nvPr/>
        </p:nvSpPr>
        <p:spPr>
          <a:xfrm>
            <a:off x="2894038" y="3873624"/>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3700</a:t>
            </a:r>
          </a:p>
          <a:p>
            <a:pPr marL="0" marR="0" lvl="0" indent="0" algn="r" rtl="0">
              <a:spcBef>
                <a:spcPts val="0"/>
              </a:spcBef>
              <a:spcAft>
                <a:spcPts val="0"/>
              </a:spcAft>
              <a:buNone/>
            </a:pPr>
            <a:r>
              <a:rPr lang="en-US" sz="1000" b="1" dirty="0">
                <a:solidFill>
                  <a:schemeClr val="dk1"/>
                </a:solidFill>
              </a:rPr>
              <a:t>3</a:t>
            </a:r>
            <a:endParaRPr sz="1000" dirty="0"/>
          </a:p>
        </p:txBody>
      </p:sp>
      <p:sp>
        <p:nvSpPr>
          <p:cNvPr id="249" name="Google Shape;97;p2">
            <a:extLst>
              <a:ext uri="{FF2B5EF4-FFF2-40B4-BE49-F238E27FC236}">
                <a16:creationId xmlns:a16="http://schemas.microsoft.com/office/drawing/2014/main" id="{9BF800A4-ACF2-F3AF-E397-FDD4B98A5C67}"/>
              </a:ext>
            </a:extLst>
          </p:cNvPr>
          <p:cNvSpPr txBox="1"/>
          <p:nvPr/>
        </p:nvSpPr>
        <p:spPr>
          <a:xfrm>
            <a:off x="265005" y="4153393"/>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2100</a:t>
            </a:r>
          </a:p>
          <a:p>
            <a:pPr marL="0" marR="0" lvl="0" indent="0" algn="r" rtl="0">
              <a:spcBef>
                <a:spcPts val="0"/>
              </a:spcBef>
              <a:spcAft>
                <a:spcPts val="0"/>
              </a:spcAft>
              <a:buNone/>
            </a:pPr>
            <a:r>
              <a:rPr lang="en-US" sz="1000" b="1" dirty="0">
                <a:solidFill>
                  <a:schemeClr val="dk1"/>
                </a:solidFill>
              </a:rPr>
              <a:t>3</a:t>
            </a:r>
            <a:endParaRPr sz="1000" dirty="0"/>
          </a:p>
        </p:txBody>
      </p:sp>
      <p:sp>
        <p:nvSpPr>
          <p:cNvPr id="250" name="Google Shape;97;p2">
            <a:extLst>
              <a:ext uri="{FF2B5EF4-FFF2-40B4-BE49-F238E27FC236}">
                <a16:creationId xmlns:a16="http://schemas.microsoft.com/office/drawing/2014/main" id="{96122687-8CF3-B2A3-1D2F-84A0539416D8}"/>
              </a:ext>
            </a:extLst>
          </p:cNvPr>
          <p:cNvSpPr txBox="1"/>
          <p:nvPr/>
        </p:nvSpPr>
        <p:spPr>
          <a:xfrm>
            <a:off x="265005" y="5103305"/>
            <a:ext cx="82296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2700</a:t>
            </a:r>
          </a:p>
          <a:p>
            <a:pPr marL="0" marR="0" lvl="0" indent="0" algn="r" rtl="0">
              <a:spcBef>
                <a:spcPts val="0"/>
              </a:spcBef>
              <a:spcAft>
                <a:spcPts val="0"/>
              </a:spcAft>
              <a:buNone/>
            </a:pPr>
            <a:r>
              <a:rPr lang="en-US" sz="1000" b="1" dirty="0">
                <a:solidFill>
                  <a:schemeClr val="dk1"/>
                </a:solidFill>
              </a:rPr>
              <a:t>3</a:t>
            </a:r>
            <a:endParaRPr sz="1000" dirty="0"/>
          </a:p>
        </p:txBody>
      </p:sp>
      <p:sp>
        <p:nvSpPr>
          <p:cNvPr id="251" name="Google Shape;97;p2">
            <a:extLst>
              <a:ext uri="{FF2B5EF4-FFF2-40B4-BE49-F238E27FC236}">
                <a16:creationId xmlns:a16="http://schemas.microsoft.com/office/drawing/2014/main" id="{CB20F9C7-EB50-3C17-8E0C-3EF4C9259F39}"/>
              </a:ext>
            </a:extLst>
          </p:cNvPr>
          <p:cNvSpPr txBox="1"/>
          <p:nvPr/>
        </p:nvSpPr>
        <p:spPr>
          <a:xfrm>
            <a:off x="265005" y="5989551"/>
            <a:ext cx="118872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Activity</a:t>
            </a:r>
          </a:p>
          <a:p>
            <a:pPr marL="0" marR="0" lvl="0" indent="0" algn="r" rtl="0">
              <a:spcBef>
                <a:spcPts val="0"/>
              </a:spcBef>
              <a:spcAft>
                <a:spcPts val="0"/>
              </a:spcAft>
              <a:buNone/>
            </a:pPr>
            <a:r>
              <a:rPr lang="en-US" sz="1000" b="1" dirty="0">
                <a:solidFill>
                  <a:schemeClr val="dk1"/>
                </a:solidFill>
              </a:rPr>
              <a:t>2</a:t>
            </a:r>
            <a:endParaRPr sz="1000" dirty="0"/>
          </a:p>
        </p:txBody>
      </p:sp>
      <p:sp>
        <p:nvSpPr>
          <p:cNvPr id="252" name="Google Shape;92;p2">
            <a:extLst>
              <a:ext uri="{FF2B5EF4-FFF2-40B4-BE49-F238E27FC236}">
                <a16:creationId xmlns:a16="http://schemas.microsoft.com/office/drawing/2014/main" id="{109EF36B-A33F-E2D0-43D0-129B9FEDD0BB}"/>
              </a:ext>
            </a:extLst>
          </p:cNvPr>
          <p:cNvSpPr txBox="1"/>
          <p:nvPr/>
        </p:nvSpPr>
        <p:spPr>
          <a:xfrm>
            <a:off x="2876096" y="856231"/>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Aft>
                <a:spcPts val="0"/>
              </a:spcAft>
              <a:buNone/>
            </a:pPr>
            <a:r>
              <a:rPr lang="en-US" sz="2000" b="1" dirty="0">
                <a:solidFill>
                  <a:schemeClr val="dk1"/>
                </a:solidFill>
                <a:latin typeface="Arial"/>
                <a:ea typeface="Arial"/>
                <a:cs typeface="Arial"/>
                <a:sym typeface="Arial"/>
              </a:rPr>
              <a:t>3100</a:t>
            </a:r>
          </a:p>
          <a:p>
            <a:pPr marL="0" marR="0" lvl="0" indent="0" algn="r" rtl="0">
              <a:spcAft>
                <a:spcPts val="0"/>
              </a:spcAft>
              <a:buNone/>
            </a:pPr>
            <a:r>
              <a:rPr lang="en-US" sz="1000" b="1" dirty="0">
                <a:solidFill>
                  <a:schemeClr val="dk1"/>
                </a:solidFill>
              </a:rPr>
              <a:t>3</a:t>
            </a:r>
            <a:endParaRPr sz="1000" dirty="0"/>
          </a:p>
        </p:txBody>
      </p:sp>
      <p:sp>
        <p:nvSpPr>
          <p:cNvPr id="253" name="Google Shape;92;p2">
            <a:extLst>
              <a:ext uri="{FF2B5EF4-FFF2-40B4-BE49-F238E27FC236}">
                <a16:creationId xmlns:a16="http://schemas.microsoft.com/office/drawing/2014/main" id="{174E41C0-B5E5-6592-E0AF-4AC5E2198B9F}"/>
              </a:ext>
            </a:extLst>
          </p:cNvPr>
          <p:cNvSpPr txBox="1"/>
          <p:nvPr/>
        </p:nvSpPr>
        <p:spPr>
          <a:xfrm>
            <a:off x="2887302" y="1645536"/>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3400</a:t>
            </a:r>
          </a:p>
          <a:p>
            <a:pPr marL="0" marR="0" lvl="0" indent="0" algn="r" rtl="0">
              <a:spcBef>
                <a:spcPts val="0"/>
              </a:spcBef>
              <a:spcAft>
                <a:spcPts val="0"/>
              </a:spcAft>
              <a:buNone/>
            </a:pPr>
            <a:r>
              <a:rPr lang="en-US" sz="1000" b="1" dirty="0">
                <a:solidFill>
                  <a:schemeClr val="dk1"/>
                </a:solidFill>
              </a:rPr>
              <a:t>3</a:t>
            </a:r>
            <a:endParaRPr sz="1000" dirty="0"/>
          </a:p>
        </p:txBody>
      </p:sp>
      <p:sp>
        <p:nvSpPr>
          <p:cNvPr id="254" name="Google Shape;92;p2">
            <a:extLst>
              <a:ext uri="{FF2B5EF4-FFF2-40B4-BE49-F238E27FC236}">
                <a16:creationId xmlns:a16="http://schemas.microsoft.com/office/drawing/2014/main" id="{2F431431-210E-CD10-D1D1-C4F63A6017FE}"/>
              </a:ext>
            </a:extLst>
          </p:cNvPr>
          <p:cNvSpPr txBox="1"/>
          <p:nvPr/>
        </p:nvSpPr>
        <p:spPr>
          <a:xfrm>
            <a:off x="2876096" y="2846606"/>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3500</a:t>
            </a:r>
          </a:p>
          <a:p>
            <a:pPr marL="0" marR="0" lvl="0" indent="0" algn="r" rtl="0">
              <a:spcBef>
                <a:spcPts val="0"/>
              </a:spcBef>
              <a:spcAft>
                <a:spcPts val="0"/>
              </a:spcAft>
              <a:buNone/>
            </a:pPr>
            <a:r>
              <a:rPr lang="en-US" sz="1000" b="1" dirty="0">
                <a:solidFill>
                  <a:schemeClr val="dk1"/>
                </a:solidFill>
              </a:rPr>
              <a:t>3</a:t>
            </a:r>
            <a:endParaRPr sz="1000" dirty="0"/>
          </a:p>
        </p:txBody>
      </p:sp>
      <p:sp>
        <p:nvSpPr>
          <p:cNvPr id="255" name="Google Shape;100;p2">
            <a:extLst>
              <a:ext uri="{FF2B5EF4-FFF2-40B4-BE49-F238E27FC236}">
                <a16:creationId xmlns:a16="http://schemas.microsoft.com/office/drawing/2014/main" id="{45879393-56F8-1407-1F68-5D7DE31B8E62}"/>
              </a:ext>
            </a:extLst>
          </p:cNvPr>
          <p:cNvSpPr txBox="1"/>
          <p:nvPr/>
        </p:nvSpPr>
        <p:spPr>
          <a:xfrm>
            <a:off x="2894038" y="5210360"/>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rPr>
              <a:t>41</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3</a:t>
            </a:r>
            <a:endParaRPr sz="1000" dirty="0"/>
          </a:p>
        </p:txBody>
      </p:sp>
      <p:sp>
        <p:nvSpPr>
          <p:cNvPr id="256" name="Google Shape;100;p2">
            <a:extLst>
              <a:ext uri="{FF2B5EF4-FFF2-40B4-BE49-F238E27FC236}">
                <a16:creationId xmlns:a16="http://schemas.microsoft.com/office/drawing/2014/main" id="{E65C975D-4D89-46DA-9684-BA2C43CA7EC2}"/>
              </a:ext>
            </a:extLst>
          </p:cNvPr>
          <p:cNvSpPr txBox="1"/>
          <p:nvPr/>
        </p:nvSpPr>
        <p:spPr>
          <a:xfrm>
            <a:off x="2894038" y="5971069"/>
            <a:ext cx="914400"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42</a:t>
            </a:r>
            <a:r>
              <a:rPr lang="en-US" sz="2000" b="1" dirty="0">
                <a:solidFill>
                  <a:schemeClr val="dk1"/>
                </a:solidFill>
                <a:latin typeface="Arial"/>
                <a:ea typeface="Arial"/>
                <a:cs typeface="Arial"/>
                <a:sym typeface="Arial"/>
              </a:rPr>
              <a:t>00</a:t>
            </a:r>
          </a:p>
          <a:p>
            <a:pPr marL="0" marR="0" lvl="0" indent="0" algn="r" rtl="0">
              <a:spcBef>
                <a:spcPts val="0"/>
              </a:spcBef>
              <a:spcAft>
                <a:spcPts val="0"/>
              </a:spcAft>
              <a:buNone/>
            </a:pPr>
            <a:r>
              <a:rPr lang="en-US" sz="1000" b="1" dirty="0">
                <a:solidFill>
                  <a:schemeClr val="dk1"/>
                </a:solidFill>
              </a:rPr>
              <a:t>1</a:t>
            </a:r>
            <a:endParaRPr sz="1000" dirty="0"/>
          </a:p>
        </p:txBody>
      </p:sp>
      <p:sp>
        <p:nvSpPr>
          <p:cNvPr id="257" name="Google Shape;92;p2">
            <a:extLst>
              <a:ext uri="{FF2B5EF4-FFF2-40B4-BE49-F238E27FC236}">
                <a16:creationId xmlns:a16="http://schemas.microsoft.com/office/drawing/2014/main" id="{C396F2F4-895A-DC19-6AF1-90A861B67728}"/>
              </a:ext>
            </a:extLst>
          </p:cNvPr>
          <p:cNvSpPr txBox="1"/>
          <p:nvPr/>
        </p:nvSpPr>
        <p:spPr>
          <a:xfrm>
            <a:off x="3970224" y="2243248"/>
            <a:ext cx="986881"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ctr" rtl="0">
              <a:spcBef>
                <a:spcPts val="0"/>
              </a:spcBef>
              <a:spcAft>
                <a:spcPts val="0"/>
              </a:spcAft>
              <a:buNone/>
            </a:pPr>
            <a:r>
              <a:rPr lang="en-US" sz="2000" b="1" dirty="0">
                <a:solidFill>
                  <a:schemeClr val="dk1"/>
                </a:solidFill>
                <a:latin typeface="Arial"/>
                <a:ea typeface="Arial"/>
                <a:cs typeface="Arial"/>
                <a:sym typeface="Arial"/>
              </a:rPr>
              <a:t>3200</a:t>
            </a:r>
          </a:p>
          <a:p>
            <a:pPr marL="0" marR="0" lvl="0" indent="0" algn="r" rtl="0">
              <a:spcBef>
                <a:spcPts val="0"/>
              </a:spcBef>
              <a:spcAft>
                <a:spcPts val="0"/>
              </a:spcAft>
              <a:buNone/>
            </a:pPr>
            <a:r>
              <a:rPr lang="en-US" sz="1000" b="1" dirty="0">
                <a:solidFill>
                  <a:schemeClr val="dk1"/>
                </a:solidFill>
              </a:rPr>
              <a:t>3</a:t>
            </a:r>
            <a:endParaRPr sz="1000" dirty="0"/>
          </a:p>
        </p:txBody>
      </p:sp>
      <p:sp>
        <p:nvSpPr>
          <p:cNvPr id="258" name="Google Shape;109;p2">
            <a:extLst>
              <a:ext uri="{FF2B5EF4-FFF2-40B4-BE49-F238E27FC236}">
                <a16:creationId xmlns:a16="http://schemas.microsoft.com/office/drawing/2014/main" id="{8A47C6CA-4CBA-954A-0ADD-A0E11C9AD7DF}"/>
              </a:ext>
            </a:extLst>
          </p:cNvPr>
          <p:cNvSpPr txBox="1"/>
          <p:nvPr/>
        </p:nvSpPr>
        <p:spPr>
          <a:xfrm>
            <a:off x="4008512" y="4552815"/>
            <a:ext cx="1013882" cy="640080"/>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lang="en-US"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latin typeface="Arial"/>
                <a:ea typeface="Arial"/>
                <a:cs typeface="Arial"/>
                <a:sym typeface="Arial"/>
              </a:rPr>
              <a:t>3800</a:t>
            </a:r>
          </a:p>
          <a:p>
            <a:pPr marL="0" marR="0" lvl="0" indent="0" algn="r" rtl="0">
              <a:spcBef>
                <a:spcPts val="0"/>
              </a:spcBef>
              <a:spcAft>
                <a:spcPts val="0"/>
              </a:spcAft>
              <a:buNone/>
            </a:pPr>
            <a:r>
              <a:rPr lang="en-US" sz="1000" b="1" dirty="0">
                <a:solidFill>
                  <a:schemeClr val="dk1"/>
                </a:solidFill>
              </a:rPr>
              <a:t>4</a:t>
            </a:r>
            <a:endParaRPr lang="en-US" sz="1000" b="1" dirty="0">
              <a:solidFill>
                <a:schemeClr val="dk1"/>
              </a:solidFill>
              <a:latin typeface="Arial"/>
              <a:ea typeface="Arial"/>
              <a:cs typeface="Arial"/>
              <a:sym typeface="Arial"/>
            </a:endParaRPr>
          </a:p>
        </p:txBody>
      </p:sp>
      <p:sp>
        <p:nvSpPr>
          <p:cNvPr id="2" name="Google Shape;90;p2">
            <a:extLst>
              <a:ext uri="{FF2B5EF4-FFF2-40B4-BE49-F238E27FC236}">
                <a16:creationId xmlns:a16="http://schemas.microsoft.com/office/drawing/2014/main" id="{D1BE561A-40AE-FC9C-0DB8-24D1C45146B3}"/>
              </a:ext>
            </a:extLst>
          </p:cNvPr>
          <p:cNvSpPr txBox="1"/>
          <p:nvPr/>
        </p:nvSpPr>
        <p:spPr>
          <a:xfrm>
            <a:off x="8118764" y="10046"/>
            <a:ext cx="4100603" cy="246181"/>
          </a:xfrm>
          <a:prstGeom prst="rect">
            <a:avLst/>
          </a:prstGeom>
          <a:solidFill>
            <a:srgbClr val="D0CECE"/>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solidFill>
                  <a:schemeClr val="dk1"/>
                </a:solidFill>
              </a:rPr>
              <a:t>PEAPE Requirements (36 units)</a:t>
            </a:r>
            <a:endParaRPr dirty="0"/>
          </a:p>
        </p:txBody>
      </p:sp>
      <p:sp>
        <p:nvSpPr>
          <p:cNvPr id="3" name="Google Shape;103;p2">
            <a:extLst>
              <a:ext uri="{FF2B5EF4-FFF2-40B4-BE49-F238E27FC236}">
                <a16:creationId xmlns:a16="http://schemas.microsoft.com/office/drawing/2014/main" id="{5B6368FC-456E-2987-D262-03269529BCCF}"/>
              </a:ext>
            </a:extLst>
          </p:cNvPr>
          <p:cNvSpPr txBox="1"/>
          <p:nvPr/>
        </p:nvSpPr>
        <p:spPr>
          <a:xfrm>
            <a:off x="5426478" y="55921"/>
            <a:ext cx="1201140" cy="861734"/>
          </a:xfrm>
          <a:prstGeom prst="rect">
            <a:avLst/>
          </a:prstGeom>
          <a:solidFill>
            <a:srgbClr val="B3C6E7"/>
          </a:solidFill>
          <a:ln w="9525" cap="flat" cmpd="sng">
            <a:solidFill>
              <a:srgbClr val="B3C6E7"/>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b="1" dirty="0" err="1">
                <a:solidFill>
                  <a:schemeClr val="dk1"/>
                </a:solidFill>
                <a:latin typeface="Arial"/>
                <a:ea typeface="Arial"/>
                <a:cs typeface="Arial"/>
                <a:sym typeface="Arial"/>
              </a:rPr>
              <a:t>Kine</a:t>
            </a:r>
            <a:endParaRPr sz="1000" b="1" dirty="0">
              <a:solidFill>
                <a:schemeClr val="dk1"/>
              </a:solidFill>
              <a:latin typeface="Arial"/>
              <a:ea typeface="Arial"/>
              <a:cs typeface="Arial"/>
              <a:sym typeface="Arial"/>
            </a:endParaRPr>
          </a:p>
          <a:p>
            <a:pPr marL="0" marR="0" lvl="0" indent="0" algn="l" rtl="0">
              <a:spcBef>
                <a:spcPts val="0"/>
              </a:spcBef>
              <a:spcAft>
                <a:spcPts val="0"/>
              </a:spcAft>
              <a:buNone/>
            </a:pPr>
            <a:r>
              <a:rPr lang="en-US" sz="2000" b="1" dirty="0">
                <a:solidFill>
                  <a:schemeClr val="dk1"/>
                </a:solidFill>
              </a:rPr>
              <a:t>1370 </a:t>
            </a:r>
            <a:r>
              <a:rPr lang="en-US" sz="1000" b="1" dirty="0">
                <a:solidFill>
                  <a:schemeClr val="dk1"/>
                </a:solidFill>
              </a:rPr>
              <a:t>or Pass Swim Test</a:t>
            </a:r>
            <a:endParaRPr lang="en-US" sz="1000" b="1" dirty="0">
              <a:solidFill>
                <a:schemeClr val="dk1"/>
              </a:solidFill>
              <a:latin typeface="Arial"/>
              <a:ea typeface="Arial"/>
              <a:cs typeface="Arial"/>
              <a:sym typeface="Arial"/>
            </a:endParaRPr>
          </a:p>
          <a:p>
            <a:pPr marL="0" marR="0" lvl="0" indent="0" algn="r" rtl="0">
              <a:spcBef>
                <a:spcPts val="0"/>
              </a:spcBef>
              <a:spcAft>
                <a:spcPts val="0"/>
              </a:spcAft>
              <a:buNone/>
            </a:pPr>
            <a:r>
              <a:rPr lang="en-US" sz="1000" b="1" dirty="0">
                <a:solidFill>
                  <a:schemeClr val="dk1"/>
                </a:solidFill>
              </a:rPr>
              <a:t>1</a:t>
            </a:r>
            <a:endParaRPr sz="1000" dirty="0"/>
          </a:p>
        </p:txBody>
      </p:sp>
      <p:cxnSp>
        <p:nvCxnSpPr>
          <p:cNvPr id="31" name="Straight Arrow Connector 30">
            <a:extLst>
              <a:ext uri="{FF2B5EF4-FFF2-40B4-BE49-F238E27FC236}">
                <a16:creationId xmlns:a16="http://schemas.microsoft.com/office/drawing/2014/main" id="{AF2B6D9A-E43B-B363-BB6E-F8170F4EC5C1}"/>
              </a:ext>
            </a:extLst>
          </p:cNvPr>
          <p:cNvCxnSpPr>
            <a:cxnSpLocks/>
            <a:stCxn id="105" idx="3"/>
          </p:cNvCxnSpPr>
          <p:nvPr/>
        </p:nvCxnSpPr>
        <p:spPr>
          <a:xfrm flipV="1">
            <a:off x="1542508" y="2608880"/>
            <a:ext cx="2427716" cy="15527"/>
          </a:xfrm>
          <a:prstGeom prst="straightConnector1">
            <a:avLst/>
          </a:prstGeom>
          <a:ln w="762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 name="Google Shape;347;p12">
            <a:extLst>
              <a:ext uri="{FF2B5EF4-FFF2-40B4-BE49-F238E27FC236}">
                <a16:creationId xmlns:a16="http://schemas.microsoft.com/office/drawing/2014/main" id="{C4AF6044-8FB2-F46B-FA18-E7983DFFFDD9}"/>
              </a:ext>
            </a:extLst>
          </p:cNvPr>
          <p:cNvSpPr txBox="1"/>
          <p:nvPr/>
        </p:nvSpPr>
        <p:spPr>
          <a:xfrm>
            <a:off x="8621857" y="259110"/>
            <a:ext cx="3165370" cy="246181"/>
          </a:xfrm>
          <a:prstGeom prst="rect">
            <a:avLst/>
          </a:prstGeom>
          <a:solidFill>
            <a:schemeClr val="accent4">
              <a:lumMod val="60000"/>
              <a:lumOff val="40000"/>
            </a:schemeClr>
          </a:solidFill>
          <a:ln w="9525" cap="flat" cmpd="sng">
            <a:no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000" b="1" dirty="0"/>
              <a:t>Observational hours needed for specific classes </a:t>
            </a:r>
            <a:endParaRPr sz="1000" b="1" dirty="0"/>
          </a:p>
        </p:txBody>
      </p:sp>
    </p:spTree>
    <p:extLst>
      <p:ext uri="{BB962C8B-B14F-4D97-AF65-F5344CB8AC3E}">
        <p14:creationId xmlns:p14="http://schemas.microsoft.com/office/powerpoint/2010/main" val="56961574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729</Words>
  <Application>Microsoft Office PowerPoint</Application>
  <PresentationFormat>Widescreen</PresentationFormat>
  <Paragraphs>401</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Kinesiology Department   KineWays Course Prerequisite Guidelines</vt:lpstr>
      <vt:lpstr>Exercise Science</vt:lpstr>
      <vt:lpstr>Allied Health Professions</vt:lpstr>
      <vt:lpstr>PowerPoint Presentation</vt:lpstr>
      <vt:lpstr>PowerPoint Presentation</vt:lpstr>
      <vt:lpstr>Physical Education &amp; Adapted Physical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Prerequisite and Corequisite Guidelines Kinesiology Department</dc:title>
  <dc:creator>Cameron Van Wye</dc:creator>
  <cp:lastModifiedBy>Desree Valenzuela</cp:lastModifiedBy>
  <cp:revision>37</cp:revision>
  <dcterms:created xsi:type="dcterms:W3CDTF">2023-01-27T00:47:55Z</dcterms:created>
  <dcterms:modified xsi:type="dcterms:W3CDTF">2023-03-20T17:51:50Z</dcterms:modified>
</cp:coreProperties>
</file>