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0" r:id="rId2"/>
    <p:sldId id="395" r:id="rId3"/>
    <p:sldId id="268" r:id="rId4"/>
    <p:sldId id="264" r:id="rId5"/>
    <p:sldId id="396" r:id="rId6"/>
    <p:sldId id="269" r:id="rId7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D7F1D939-7405-4DFD-BF55-7DAFDDB01389}">
          <p14:sldIdLst>
            <p14:sldId id="390"/>
            <p14:sldId id="395"/>
            <p14:sldId id="268"/>
            <p14:sldId id="264"/>
            <p14:sldId id="396"/>
          </p14:sldIdLst>
        </p14:section>
        <p14:section name="Untitled Section" id="{C646978A-D0C0-4112-9F95-0BB67F5CC758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0066CC"/>
    <a:srgbClr val="D1D1D1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5" autoAdjust="0"/>
  </p:normalViewPr>
  <p:slideViewPr>
    <p:cSldViewPr showGuides="1">
      <p:cViewPr varScale="1">
        <p:scale>
          <a:sx n="76" d="100"/>
          <a:sy n="76" d="100"/>
        </p:scale>
        <p:origin x="1398" y="96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This page is your home page</a:t>
            </a:r>
          </a:p>
          <a:p>
            <a:r>
              <a:rPr lang="en-US" altLang="en-US" dirty="0"/>
              <a:t>Go over all information on this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A1D262-6B3B-4334-A8CB-943FE5A13EF2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5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/>
              <a:t>August, 2017 </a:t>
            </a:r>
            <a:r>
              <a:rPr lang="en-US" baseline="0"/>
              <a:t>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4D82-6D50-604F-88A9-A9F21C1D13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3624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3624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22697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223517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38123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4" y="222697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0" y="4223516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19" y="38123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16_867-Generic_PowerPoint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305800" cy="2057400"/>
          </a:xfrm>
        </p:spPr>
        <p:txBody>
          <a:bodyPr/>
          <a:lstStyle/>
          <a:p>
            <a:r>
              <a:rPr lang="en-US" dirty="0"/>
              <a:t>Sap Concur App login Process</a:t>
            </a:r>
            <a:br>
              <a:rPr lang="en-US" dirty="0"/>
            </a:br>
            <a:endParaRPr lang="en-US" sz="2800" b="0" i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7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4ED5E7-5A8B-4058-8C4F-CC1E6EE5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92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the app store of your phone and download SAP Concur App and sign in using your </a:t>
            </a:r>
            <a:r>
              <a:rPr lang="en-US" sz="1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F4F4"/>
                </a:highlight>
              </a:rPr>
              <a:t>Coyoteid@csusb.edu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shown below, and click on Next: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C35CB-0EB4-D259-4217-DBCA21705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962401"/>
            <a:ext cx="1371600" cy="1219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C36839-0732-88E3-19B9-34A23D36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0A73D-5156-16F9-0355-7B6D480A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8392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294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5D865-38EC-4F8C-A34A-298FFA17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B72C61-288E-49AA-B1E7-D71EE012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8" y="162194"/>
            <a:ext cx="8977744" cy="6731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Please select Sign in with Coyote 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503E9-8764-34A6-4DAC-B0AF94D43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698344" cy="47146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271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8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your Coyote id and Password – this will be your Mycoyote login id and password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F51E4E5-A265-2F64-66A0-BE4CF051E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3820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79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FCAB-2BF0-775F-264B-F3D446D6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Once the Duo authentication security login is done, the SAP Concur App will open . Now you can open the Receipt capture option and download your receipts in your Concur profile!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F0A82-8EDB-A62C-983D-BB8036F1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5943600" cy="43434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Content Placeholder 9" descr="Camera">
                <a:extLst>
                  <a:ext uri="{FF2B5EF4-FFF2-40B4-BE49-F238E27FC236}">
                    <a16:creationId xmlns:a16="http://schemas.microsoft.com/office/drawing/2014/main" id="{E74F5959-E6A8-0926-A08B-DDB43889E65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653137"/>
                  </p:ext>
                </p:extLst>
              </p:nvPr>
            </p:nvGraphicFramePr>
            <p:xfrm>
              <a:off x="457200" y="2057400"/>
              <a:ext cx="1404703" cy="97541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404703" cy="975414"/>
                    </a:xfrm>
                    <a:prstGeom prst="rect">
                      <a:avLst/>
                    </a:prstGeom>
                  </am3d:spPr>
                  <am3d:camera>
                    <am3d:pos x="0" y="0" z="610787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696654" d="1000000"/>
                    <am3d:preTrans dx="0" dy="-1023910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9824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Content Placeholder 9" descr="Camera">
                <a:extLst>
                  <a:ext uri="{FF2B5EF4-FFF2-40B4-BE49-F238E27FC236}">
                    <a16:creationId xmlns:a16="http://schemas.microsoft.com/office/drawing/2014/main" id="{E74F5959-E6A8-0926-A08B-DDB43889E6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2057400"/>
                <a:ext cx="1404703" cy="975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7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551837"/>
            <a:ext cx="7467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If further information or assistance is needed, please do not hesitate to contact Accounts Payable/Travel at 909-537-3158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1524000"/>
            <a:ext cx="248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750509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9555</TotalTime>
  <Words>140</Words>
  <Application>Microsoft Office PowerPoint</Application>
  <PresentationFormat>On-screen Show (4:3)</PresentationFormat>
  <Paragraphs>12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Webdings</vt:lpstr>
      <vt:lpstr>Blank Presentation</vt:lpstr>
      <vt:lpstr>Sap Concur App login Process </vt:lpstr>
      <vt:lpstr> Go to the app store of your phone and download SAP Concur App and sign in using your Coyoteid@csusb.edu, as shown below, and click on Next:  </vt:lpstr>
      <vt:lpstr>                  Please select Sign in with Coyote id </vt:lpstr>
      <vt:lpstr>Enter your Coyote id and Password – this will be your Mycoyote login id and password</vt:lpstr>
      <vt:lpstr>Once the Duo authentication security login is done, the SAP Concur App will open . Now you can open the Receipt capture option and download your receipts in your Concur profile!</vt:lpstr>
      <vt:lpstr>PowerPoint Presentation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Manorama Sinha</cp:lastModifiedBy>
  <cp:revision>401</cp:revision>
  <cp:lastPrinted>2018-01-23T22:52:57Z</cp:lastPrinted>
  <dcterms:created xsi:type="dcterms:W3CDTF">2014-01-06T17:52:42Z</dcterms:created>
  <dcterms:modified xsi:type="dcterms:W3CDTF">2023-05-08T19:39:23Z</dcterms:modified>
</cp:coreProperties>
</file>