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71" r:id="rId2"/>
    <p:sldId id="289" r:id="rId3"/>
    <p:sldId id="286" r:id="rId4"/>
    <p:sldId id="290" r:id="rId5"/>
    <p:sldId id="291" r:id="rId6"/>
    <p:sldId id="277" r:id="rId7"/>
  </p:sldIdLst>
  <p:sldSz cx="14630400" cy="8229600"/>
  <p:notesSz cx="7023100" cy="9309100"/>
  <p:defaultTextStyle>
    <a:defPPr>
      <a:defRPr lang="en-US"/>
    </a:defPPr>
    <a:lvl1pPr algn="l" defTabSz="1096963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charset="0"/>
        <a:ea typeface="+mn-ea"/>
        <a:cs typeface="+mn-cs"/>
      </a:defRPr>
    </a:lvl1pPr>
    <a:lvl2pPr marL="547688" indent="-90488" algn="l" defTabSz="1096963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charset="0"/>
        <a:ea typeface="+mn-ea"/>
        <a:cs typeface="+mn-cs"/>
      </a:defRPr>
    </a:lvl2pPr>
    <a:lvl3pPr marL="1096963" indent="-182563" algn="l" defTabSz="1096963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charset="0"/>
        <a:ea typeface="+mn-ea"/>
        <a:cs typeface="+mn-cs"/>
      </a:defRPr>
    </a:lvl3pPr>
    <a:lvl4pPr marL="1644650" indent="-273050" algn="l" defTabSz="1096963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charset="0"/>
        <a:ea typeface="+mn-ea"/>
        <a:cs typeface="+mn-cs"/>
      </a:defRPr>
    </a:lvl4pPr>
    <a:lvl5pPr marL="2193925" indent="-365125" algn="l" defTabSz="1096963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1" autoAdjust="0"/>
    <p:restoredTop sz="70182" autoAdjust="0"/>
  </p:normalViewPr>
  <p:slideViewPr>
    <p:cSldViewPr snapToGrid="0" snapToObjects="1">
      <p:cViewPr varScale="1">
        <p:scale>
          <a:sx n="47" d="100"/>
          <a:sy n="47" d="100"/>
        </p:scale>
        <p:origin x="72" y="84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2" d="100"/>
          <a:sy n="92" d="100"/>
        </p:scale>
        <p:origin x="3648" y="-180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FF5801F-4D35-44DC-AC0C-A8DD1CD2DD8D}" type="datetimeFigureOut">
              <a:rPr lang="en-US" smtClean="0"/>
              <a:t>1/24/2019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B9ABA53-68DA-4229-81FE-FB25EFDF05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376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defTabSz="111988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defTabSz="1119884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EBEF915-9D47-9340-AEE8-BB6439B0C0F6}" type="datetimeFigureOut">
              <a:rPr lang="en-US"/>
              <a:pPr>
                <a:defRPr/>
              </a:pPr>
              <a:t>1/24/2019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20963" y="233363"/>
            <a:ext cx="4154487" cy="2336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12822" y="2570581"/>
            <a:ext cx="6574549" cy="627144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defTabSz="111988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 defTabSz="1119884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D71E48D-9728-2F45-B02D-C2713662B4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7354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96963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1pPr>
    <a:lvl2pPr marL="547688" algn="l" defTabSz="1096963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2pPr>
    <a:lvl3pPr marL="1096963" algn="l" defTabSz="1096963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3pPr>
    <a:lvl4pPr marL="1644650" algn="l" defTabSz="1096963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4pPr>
    <a:lvl5pPr marL="2193925" algn="l" defTabSz="1096963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5pPr>
    <a:lvl6pPr marL="274320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20963" y="234950"/>
            <a:ext cx="4154487" cy="2336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12822" y="1427513"/>
            <a:ext cx="6574549" cy="7144617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71E48D-9728-2F45-B02D-C2713662B4D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342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20963" y="234950"/>
            <a:ext cx="4154487" cy="2336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12822" y="1661578"/>
            <a:ext cx="6574549" cy="7413987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100">
                <a:solidFill>
                  <a:schemeClr val="tx1"/>
                </a:solidFill>
                <a:latin typeface="Calibri" charset="0"/>
              </a:defRPr>
            </a:lvl1pPr>
            <a:lvl2pPr marL="758255" indent="-291636">
              <a:defRPr sz="2100">
                <a:solidFill>
                  <a:schemeClr val="tx1"/>
                </a:solidFill>
                <a:latin typeface="Calibri" charset="0"/>
              </a:defRPr>
            </a:lvl2pPr>
            <a:lvl3pPr marL="1166546" indent="-233309">
              <a:defRPr sz="2100">
                <a:solidFill>
                  <a:schemeClr val="tx1"/>
                </a:solidFill>
                <a:latin typeface="Calibri" charset="0"/>
              </a:defRPr>
            </a:lvl3pPr>
            <a:lvl4pPr marL="1633164" indent="-233309">
              <a:defRPr sz="2100">
                <a:solidFill>
                  <a:schemeClr val="tx1"/>
                </a:solidFill>
                <a:latin typeface="Calibri" charset="0"/>
              </a:defRPr>
            </a:lvl4pPr>
            <a:lvl5pPr marL="2099782" indent="-233309">
              <a:defRPr sz="2100">
                <a:solidFill>
                  <a:schemeClr val="tx1"/>
                </a:solidFill>
                <a:latin typeface="Calibri" charset="0"/>
              </a:defRPr>
            </a:lvl5pPr>
            <a:lvl6pPr marL="2566401" indent="-233309" defTabSz="111956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</a:defRPr>
            </a:lvl6pPr>
            <a:lvl7pPr marL="3033019" indent="-233309" defTabSz="111956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</a:defRPr>
            </a:lvl7pPr>
            <a:lvl8pPr marL="3499637" indent="-233309" defTabSz="111956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</a:defRPr>
            </a:lvl8pPr>
            <a:lvl9pPr marL="3966256" indent="-233309" defTabSz="111956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1119560" fontAlgn="base">
              <a:spcBef>
                <a:spcPct val="0"/>
              </a:spcBef>
              <a:spcAft>
                <a:spcPct val="0"/>
              </a:spcAft>
            </a:pPr>
            <a:fld id="{C147643B-D962-3A46-A437-38E241D96147}" type="slidenum">
              <a:rPr lang="en-US" altLang="en-US" sz="1200"/>
              <a:pPr defTabSz="1119560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996429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20963" y="234950"/>
            <a:ext cx="4154487" cy="2336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12822" y="1661578"/>
            <a:ext cx="6574549" cy="7413987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100">
                <a:solidFill>
                  <a:schemeClr val="tx1"/>
                </a:solidFill>
                <a:latin typeface="Calibri" charset="0"/>
              </a:defRPr>
            </a:lvl1pPr>
            <a:lvl2pPr marL="758255" indent="-291636">
              <a:defRPr sz="2100">
                <a:solidFill>
                  <a:schemeClr val="tx1"/>
                </a:solidFill>
                <a:latin typeface="Calibri" charset="0"/>
              </a:defRPr>
            </a:lvl2pPr>
            <a:lvl3pPr marL="1166546" indent="-233309">
              <a:defRPr sz="2100">
                <a:solidFill>
                  <a:schemeClr val="tx1"/>
                </a:solidFill>
                <a:latin typeface="Calibri" charset="0"/>
              </a:defRPr>
            </a:lvl3pPr>
            <a:lvl4pPr marL="1633164" indent="-233309">
              <a:defRPr sz="2100">
                <a:solidFill>
                  <a:schemeClr val="tx1"/>
                </a:solidFill>
                <a:latin typeface="Calibri" charset="0"/>
              </a:defRPr>
            </a:lvl4pPr>
            <a:lvl5pPr marL="2099782" indent="-233309">
              <a:defRPr sz="2100">
                <a:solidFill>
                  <a:schemeClr val="tx1"/>
                </a:solidFill>
                <a:latin typeface="Calibri" charset="0"/>
              </a:defRPr>
            </a:lvl5pPr>
            <a:lvl6pPr marL="2566401" indent="-233309" defTabSz="111956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</a:defRPr>
            </a:lvl6pPr>
            <a:lvl7pPr marL="3033019" indent="-233309" defTabSz="111956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</a:defRPr>
            </a:lvl7pPr>
            <a:lvl8pPr marL="3499637" indent="-233309" defTabSz="111956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</a:defRPr>
            </a:lvl8pPr>
            <a:lvl9pPr marL="3966256" indent="-233309" defTabSz="111956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1119560" fontAlgn="base">
              <a:spcBef>
                <a:spcPct val="0"/>
              </a:spcBef>
              <a:spcAft>
                <a:spcPct val="0"/>
              </a:spcAft>
            </a:pPr>
            <a:fld id="{C147643B-D962-3A46-A437-38E241D96147}" type="slidenum">
              <a:rPr lang="en-US" altLang="en-US" sz="1200"/>
              <a:pPr defTabSz="1119560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81500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20963" y="234950"/>
            <a:ext cx="4154487" cy="2336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12822" y="1661578"/>
            <a:ext cx="6574549" cy="7413987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100">
                <a:solidFill>
                  <a:schemeClr val="tx1"/>
                </a:solidFill>
                <a:latin typeface="Calibri" charset="0"/>
              </a:defRPr>
            </a:lvl1pPr>
            <a:lvl2pPr marL="758255" indent="-291636">
              <a:defRPr sz="2100">
                <a:solidFill>
                  <a:schemeClr val="tx1"/>
                </a:solidFill>
                <a:latin typeface="Calibri" charset="0"/>
              </a:defRPr>
            </a:lvl2pPr>
            <a:lvl3pPr marL="1166546" indent="-233309">
              <a:defRPr sz="2100">
                <a:solidFill>
                  <a:schemeClr val="tx1"/>
                </a:solidFill>
                <a:latin typeface="Calibri" charset="0"/>
              </a:defRPr>
            </a:lvl3pPr>
            <a:lvl4pPr marL="1633164" indent="-233309">
              <a:defRPr sz="2100">
                <a:solidFill>
                  <a:schemeClr val="tx1"/>
                </a:solidFill>
                <a:latin typeface="Calibri" charset="0"/>
              </a:defRPr>
            </a:lvl4pPr>
            <a:lvl5pPr marL="2099782" indent="-233309">
              <a:defRPr sz="2100">
                <a:solidFill>
                  <a:schemeClr val="tx1"/>
                </a:solidFill>
                <a:latin typeface="Calibri" charset="0"/>
              </a:defRPr>
            </a:lvl5pPr>
            <a:lvl6pPr marL="2566401" indent="-233309" defTabSz="111956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</a:defRPr>
            </a:lvl6pPr>
            <a:lvl7pPr marL="3033019" indent="-233309" defTabSz="111956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</a:defRPr>
            </a:lvl7pPr>
            <a:lvl8pPr marL="3499637" indent="-233309" defTabSz="111956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</a:defRPr>
            </a:lvl8pPr>
            <a:lvl9pPr marL="3966256" indent="-233309" defTabSz="111956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1119560" fontAlgn="base">
              <a:spcBef>
                <a:spcPct val="0"/>
              </a:spcBef>
              <a:spcAft>
                <a:spcPct val="0"/>
              </a:spcAft>
            </a:pPr>
            <a:fld id="{C147643B-D962-3A46-A437-38E241D96147}" type="slidenum">
              <a:rPr lang="en-US" altLang="en-US" sz="1200"/>
              <a:pPr defTabSz="1119560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492206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20963" y="234950"/>
            <a:ext cx="4154487" cy="2336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12822" y="1661578"/>
            <a:ext cx="6574549" cy="7413987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100">
                <a:solidFill>
                  <a:schemeClr val="tx1"/>
                </a:solidFill>
                <a:latin typeface="Calibri" charset="0"/>
              </a:defRPr>
            </a:lvl1pPr>
            <a:lvl2pPr marL="758255" indent="-291636">
              <a:defRPr sz="2100">
                <a:solidFill>
                  <a:schemeClr val="tx1"/>
                </a:solidFill>
                <a:latin typeface="Calibri" charset="0"/>
              </a:defRPr>
            </a:lvl2pPr>
            <a:lvl3pPr marL="1166546" indent="-233309">
              <a:defRPr sz="2100">
                <a:solidFill>
                  <a:schemeClr val="tx1"/>
                </a:solidFill>
                <a:latin typeface="Calibri" charset="0"/>
              </a:defRPr>
            </a:lvl3pPr>
            <a:lvl4pPr marL="1633164" indent="-233309">
              <a:defRPr sz="2100">
                <a:solidFill>
                  <a:schemeClr val="tx1"/>
                </a:solidFill>
                <a:latin typeface="Calibri" charset="0"/>
              </a:defRPr>
            </a:lvl4pPr>
            <a:lvl5pPr marL="2099782" indent="-233309">
              <a:defRPr sz="2100">
                <a:solidFill>
                  <a:schemeClr val="tx1"/>
                </a:solidFill>
                <a:latin typeface="Calibri" charset="0"/>
              </a:defRPr>
            </a:lvl5pPr>
            <a:lvl6pPr marL="2566401" indent="-233309" defTabSz="111956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</a:defRPr>
            </a:lvl6pPr>
            <a:lvl7pPr marL="3033019" indent="-233309" defTabSz="111956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</a:defRPr>
            </a:lvl7pPr>
            <a:lvl8pPr marL="3499637" indent="-233309" defTabSz="111956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</a:defRPr>
            </a:lvl8pPr>
            <a:lvl9pPr marL="3966256" indent="-233309" defTabSz="111956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1119560" fontAlgn="base">
              <a:spcBef>
                <a:spcPct val="0"/>
              </a:spcBef>
              <a:spcAft>
                <a:spcPct val="0"/>
              </a:spcAft>
            </a:pPr>
            <a:fld id="{C147643B-D962-3A46-A437-38E241D96147}" type="slidenum">
              <a:rPr lang="en-US" altLang="en-US" sz="1200"/>
              <a:pPr defTabSz="1119560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5049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20963" y="234950"/>
            <a:ext cx="4154487" cy="2336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12822" y="1071324"/>
            <a:ext cx="6574549" cy="792747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endParaRPr lang="en-US" altLang="en-US" sz="1600" b="1" strike="sngStrike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71E48D-9728-2F45-B02D-C2713662B4D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454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75329" y="1133856"/>
            <a:ext cx="12650981" cy="1307592"/>
          </a:xfrm>
        </p:spPr>
        <p:txBody>
          <a:bodyPr>
            <a:noAutofit/>
          </a:bodyPr>
          <a:lstStyle>
            <a:lvl1pPr algn="r">
              <a:defRPr sz="7200" baseline="0"/>
            </a:lvl1pPr>
          </a:lstStyle>
          <a:p>
            <a:r>
              <a:rPr lang="en-US" dirty="0" smtClean="0"/>
              <a:t>Click To Add</a:t>
            </a:r>
            <a:br>
              <a:rPr lang="en-US" dirty="0" smtClean="0"/>
            </a:br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5330" y="2441448"/>
            <a:ext cx="12650982" cy="530352"/>
          </a:xfrm>
        </p:spPr>
        <p:txBody>
          <a:bodyPr rIns="137160" anchor="b">
            <a:noAutofit/>
          </a:bodyPr>
          <a:lstStyle>
            <a:lvl1pPr marL="0" indent="0" algn="r">
              <a:buNone/>
              <a:defRPr sz="2800" b="1">
                <a:solidFill>
                  <a:schemeClr val="accent2"/>
                </a:solidFill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275330" y="2971800"/>
            <a:ext cx="13355069" cy="5257800"/>
          </a:xfrm>
          <a:solidFill>
            <a:schemeClr val="accent2">
              <a:lumMod val="20000"/>
              <a:lumOff val="80000"/>
            </a:schemeClr>
          </a:solidFill>
        </p:spPr>
        <p:txBody>
          <a:bodyPr lIns="1920240" tIns="1280160" rIns="822960" rtlCol="0">
            <a:noAutofit/>
          </a:bodyPr>
          <a:lstStyle>
            <a:lvl1pPr marL="0" indent="0" algn="r">
              <a:lnSpc>
                <a:spcPct val="110000"/>
              </a:lnSpc>
              <a:buNone/>
              <a:defRPr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ECAB49-3A43-D14F-8E6C-D1B0014EFB0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6049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69848" y="3959352"/>
            <a:ext cx="6000108" cy="2221992"/>
          </a:xfrm>
        </p:spPr>
        <p:txBody>
          <a:bodyPr>
            <a:noAutofit/>
          </a:bodyPr>
          <a:lstStyle>
            <a:lvl1pPr algn="r">
              <a:defRPr sz="7200" baseline="0"/>
            </a:lvl1pPr>
          </a:lstStyle>
          <a:p>
            <a:r>
              <a:rPr lang="en-US" dirty="0" smtClean="0"/>
              <a:t>Click To Add Presentation Title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69848" y="6181344"/>
            <a:ext cx="6000109" cy="530352"/>
          </a:xfrm>
        </p:spPr>
        <p:txBody>
          <a:bodyPr rIns="118872" anchor="b">
            <a:noAutofit/>
          </a:bodyPr>
          <a:lstStyle>
            <a:lvl1pPr marL="0" indent="0" algn="r">
              <a:buNone/>
              <a:defRPr sz="2800" b="1">
                <a:solidFill>
                  <a:schemeClr val="accent2"/>
                </a:solidFill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315200" y="0"/>
            <a:ext cx="7315200" cy="8229600"/>
          </a:xfrm>
          <a:solidFill>
            <a:schemeClr val="accent2">
              <a:lumMod val="20000"/>
              <a:lumOff val="80000"/>
            </a:schemeClr>
          </a:solidFill>
        </p:spPr>
        <p:txBody>
          <a:bodyPr lIns="3474720" tIns="1645920" rtlCol="0">
            <a:noAutofit/>
          </a:bodyPr>
          <a:lstStyle>
            <a:lvl1pPr marL="0" indent="0" algn="l">
              <a:lnSpc>
                <a:spcPct val="120000"/>
              </a:lnSpc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25A13B-BB71-8D4A-9E64-B94CF4F5D39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07571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/ Subtitle / Content 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315200" y="0"/>
            <a:ext cx="7315200" cy="8229600"/>
          </a:xfrm>
          <a:solidFill>
            <a:schemeClr val="accent2">
              <a:lumMod val="20000"/>
              <a:lumOff val="80000"/>
            </a:schemeClr>
          </a:solidFill>
        </p:spPr>
        <p:txBody>
          <a:bodyPr lIns="3474720" tIns="1645920" rtlCol="0">
            <a:noAutofit/>
          </a:bodyPr>
          <a:lstStyle>
            <a:lvl1pPr marL="0" indent="0" algn="l">
              <a:buNone/>
              <a:defRPr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1097280" y="1400165"/>
            <a:ext cx="8427720" cy="92333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lIns="0" tIns="91440" rIns="274320" bIns="0" anchor="b">
            <a:spAutoFit/>
          </a:bodyPr>
          <a:lstStyle>
            <a:lvl1pPr marL="0" marR="0" indent="0" algn="l" defTabSz="112544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  <a:defRPr sz="5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add a title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1097280" y="2323495"/>
            <a:ext cx="8427720" cy="107899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lIns="0" tIns="182880" rIns="274320" bIns="0">
            <a:noAutofit/>
          </a:bodyPr>
          <a:lstStyle>
            <a:lvl1pPr marL="0" marR="0" indent="0" algn="l" defTabSz="112544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 sz="3400" b="1" baseline="0">
                <a:solidFill>
                  <a:schemeClr val="accent2"/>
                </a:solidFill>
              </a:defRPr>
            </a:lvl1pPr>
            <a:lvl2pPr>
              <a:defRPr sz="3692">
                <a:solidFill>
                  <a:schemeClr val="accent2"/>
                </a:solidFill>
              </a:defRPr>
            </a:lvl2pPr>
            <a:lvl3pPr>
              <a:defRPr sz="3692">
                <a:solidFill>
                  <a:schemeClr val="accent2"/>
                </a:solidFill>
              </a:defRPr>
            </a:lvl3pPr>
            <a:lvl4pPr>
              <a:defRPr sz="3692">
                <a:solidFill>
                  <a:schemeClr val="accent2"/>
                </a:solidFill>
              </a:defRPr>
            </a:lvl4pPr>
            <a:lvl5pPr>
              <a:defRPr sz="3692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1096963" y="3402487"/>
            <a:ext cx="8428011" cy="4168301"/>
          </a:xfrm>
          <a:solidFill>
            <a:schemeClr val="bg1">
              <a:alpha val="40000"/>
            </a:schemeClr>
          </a:solidFill>
        </p:spPr>
        <p:txBody>
          <a:bodyPr lIns="0" rIns="274320" bIns="91440">
            <a:noAutofit/>
          </a:bodyPr>
          <a:lstStyle>
            <a:lvl1pPr>
              <a:spcBef>
                <a:spcPts val="900"/>
              </a:spcBef>
              <a:defRPr sz="3200"/>
            </a:lvl1pPr>
            <a:lvl2pPr marL="731520">
              <a:spcBef>
                <a:spcPts val="100"/>
              </a:spcBef>
              <a:defRPr sz="2800"/>
            </a:lvl2pPr>
            <a:lvl3pPr marL="1280160">
              <a:spcBef>
                <a:spcPts val="500"/>
              </a:spcBef>
              <a:defRPr sz="2600"/>
            </a:lvl3pPr>
            <a:lvl4pPr>
              <a:defRPr sz="2400"/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9E131138-2B84-A04F-86C2-ABA3FF6E727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47963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/ Content 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315200" y="0"/>
            <a:ext cx="7315200" cy="8229600"/>
          </a:xfrm>
          <a:solidFill>
            <a:schemeClr val="accent2">
              <a:lumMod val="20000"/>
              <a:lumOff val="80000"/>
            </a:schemeClr>
          </a:solidFill>
        </p:spPr>
        <p:txBody>
          <a:bodyPr lIns="3474720" tIns="1645920" rtlCol="0">
            <a:noAutofit/>
          </a:bodyPr>
          <a:lstStyle>
            <a:lvl1pPr marL="0" indent="0" algn="l">
              <a:buNone/>
              <a:defRPr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9E131138-2B84-A04F-86C2-ABA3FF6E7279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1097280" y="2926080"/>
            <a:ext cx="8428011" cy="4644709"/>
          </a:xfrm>
          <a:solidFill>
            <a:schemeClr val="bg1">
              <a:alpha val="40000"/>
            </a:schemeClr>
          </a:solidFill>
        </p:spPr>
        <p:txBody>
          <a:bodyPr lIns="0" tIns="182880" rIns="274320" bIns="91440">
            <a:noAutofit/>
          </a:bodyPr>
          <a:lstStyle>
            <a:lvl1pPr>
              <a:spcBef>
                <a:spcPts val="900"/>
              </a:spcBef>
              <a:defRPr sz="3200"/>
            </a:lvl1pPr>
            <a:lvl2pPr marL="731520">
              <a:spcBef>
                <a:spcPts val="100"/>
              </a:spcBef>
              <a:defRPr sz="2800"/>
            </a:lvl2pPr>
            <a:lvl3pPr marL="1280160">
              <a:spcBef>
                <a:spcPts val="500"/>
              </a:spcBef>
              <a:defRPr sz="2600"/>
            </a:lvl3pPr>
            <a:lvl4pPr>
              <a:defRPr sz="2400"/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26" hasCustomPrompt="1"/>
          </p:nvPr>
        </p:nvSpPr>
        <p:spPr>
          <a:xfrm>
            <a:off x="1097280" y="1400165"/>
            <a:ext cx="8427720" cy="152591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lIns="0" tIns="91440" rIns="274320" bIns="0" anchor="t" anchorCtr="0">
            <a:noAutofit/>
          </a:bodyPr>
          <a:lstStyle>
            <a:lvl1pPr marL="0" marR="0" indent="0" algn="l" defTabSz="112544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  <a:defRPr sz="5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add a title</a:t>
            </a:r>
          </a:p>
        </p:txBody>
      </p:sp>
    </p:spTree>
    <p:extLst>
      <p:ext uri="{BB962C8B-B14F-4D97-AF65-F5344CB8AC3E}">
        <p14:creationId xmlns:p14="http://schemas.microsoft.com/office/powerpoint/2010/main" val="2094929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Title / Subtitle /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8"/>
          <p:cNvSpPr>
            <a:spLocks noGrp="1"/>
          </p:cNvSpPr>
          <p:nvPr>
            <p:ph type="body" sz="quarter" idx="26" hasCustomPrompt="1"/>
          </p:nvPr>
        </p:nvSpPr>
        <p:spPr>
          <a:xfrm>
            <a:off x="1097279" y="1400165"/>
            <a:ext cx="12537979" cy="92333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lIns="0" tIns="91440" rIns="274320" bIns="0" anchor="b">
            <a:spAutoFit/>
          </a:bodyPr>
          <a:lstStyle>
            <a:lvl1pPr marL="0" marR="0" indent="0" algn="l" defTabSz="112544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  <a:defRPr sz="5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add a title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1923262" y="2323495"/>
            <a:ext cx="11711997" cy="1078992"/>
          </a:xfrm>
          <a:prstGeom prst="rect">
            <a:avLst/>
          </a:prstGeom>
          <a:noFill/>
        </p:spPr>
        <p:txBody>
          <a:bodyPr lIns="0" tIns="182880" rIns="457200" bIns="182880">
            <a:noAutofit/>
          </a:bodyPr>
          <a:lstStyle>
            <a:lvl1pPr marL="0" marR="0" indent="0" algn="l" defTabSz="112544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 sz="3400" b="1" baseline="0">
                <a:solidFill>
                  <a:schemeClr val="accent2"/>
                </a:solidFill>
              </a:defRPr>
            </a:lvl1pPr>
            <a:lvl2pPr>
              <a:defRPr sz="3692">
                <a:solidFill>
                  <a:schemeClr val="accent2"/>
                </a:solidFill>
              </a:defRPr>
            </a:lvl2pPr>
            <a:lvl3pPr>
              <a:defRPr sz="3692">
                <a:solidFill>
                  <a:schemeClr val="accent2"/>
                </a:solidFill>
              </a:defRPr>
            </a:lvl3pPr>
            <a:lvl4pPr>
              <a:defRPr sz="3692">
                <a:solidFill>
                  <a:schemeClr val="accent2"/>
                </a:solidFill>
              </a:defRPr>
            </a:lvl4pPr>
            <a:lvl5pPr>
              <a:defRPr sz="3692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1922929" y="3402486"/>
            <a:ext cx="11712339" cy="4168301"/>
          </a:xfrm>
          <a:solidFill>
            <a:schemeClr val="bg1">
              <a:alpha val="40000"/>
            </a:schemeClr>
          </a:solidFill>
        </p:spPr>
        <p:txBody>
          <a:bodyPr lIns="0" rIns="274320" bIns="91440">
            <a:noAutofit/>
          </a:bodyPr>
          <a:lstStyle>
            <a:lvl1pPr>
              <a:spcBef>
                <a:spcPts val="900"/>
              </a:spcBef>
              <a:defRPr sz="3200"/>
            </a:lvl1pPr>
            <a:lvl2pPr marL="731520">
              <a:spcBef>
                <a:spcPts val="100"/>
              </a:spcBef>
              <a:defRPr sz="2800"/>
            </a:lvl2pPr>
            <a:lvl3pPr marL="1280160">
              <a:spcBef>
                <a:spcPts val="500"/>
              </a:spcBef>
              <a:defRPr sz="2600"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/>
            </a:lvl1pPr>
          </a:lstStyle>
          <a:p>
            <a:fld id="{6C9686C1-DB47-8441-80A6-071E2EAEA2B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3703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/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8"/>
          <p:cNvSpPr>
            <a:spLocks noGrp="1"/>
          </p:cNvSpPr>
          <p:nvPr>
            <p:ph type="body" sz="quarter" idx="26" hasCustomPrompt="1"/>
          </p:nvPr>
        </p:nvSpPr>
        <p:spPr>
          <a:xfrm>
            <a:off x="1097279" y="1400165"/>
            <a:ext cx="12537979" cy="92333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lIns="0" tIns="91440" rIns="274320" bIns="0" anchor="t" anchorCtr="0">
            <a:spAutoFit/>
          </a:bodyPr>
          <a:lstStyle>
            <a:lvl1pPr marL="0" marR="0" indent="0" algn="l" defTabSz="112544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  <a:defRPr sz="5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add a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1922929" y="2926080"/>
            <a:ext cx="11712339" cy="4644707"/>
          </a:xfrm>
          <a:solidFill>
            <a:schemeClr val="bg1">
              <a:alpha val="40000"/>
            </a:schemeClr>
          </a:solidFill>
        </p:spPr>
        <p:txBody>
          <a:bodyPr lIns="0" tIns="182880" rIns="274320" bIns="91440">
            <a:noAutofit/>
          </a:bodyPr>
          <a:lstStyle>
            <a:lvl1pPr>
              <a:spcBef>
                <a:spcPts val="900"/>
              </a:spcBef>
              <a:defRPr sz="3200"/>
            </a:lvl1pPr>
            <a:lvl2pPr marL="731520">
              <a:spcBef>
                <a:spcPts val="100"/>
              </a:spcBef>
              <a:defRPr sz="2800"/>
            </a:lvl2pPr>
            <a:lvl3pPr marL="1280160">
              <a:spcBef>
                <a:spcPts val="500"/>
              </a:spcBef>
              <a:defRPr sz="2600"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/>
            </a:lvl1pPr>
          </a:lstStyle>
          <a:p>
            <a:fld id="{6C9686C1-DB47-8441-80A6-071E2EAEA2B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3160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7705725" y="2290763"/>
            <a:ext cx="6219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0969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0969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0969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0969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/>
            <a:r>
              <a:rPr lang="en-US" altLang="en-US" sz="2800" b="1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calstate.edu</a:t>
            </a:r>
            <a:endParaRPr lang="en-US" altLang="en-US" sz="2800" b="1" dirty="0">
              <a:solidFill>
                <a:schemeClr val="accent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271016" y="2971800"/>
            <a:ext cx="13359384" cy="5257800"/>
          </a:xfrm>
          <a:solidFill>
            <a:schemeClr val="accent2">
              <a:lumMod val="20000"/>
              <a:lumOff val="80000"/>
            </a:schemeClr>
          </a:solidFill>
        </p:spPr>
        <p:txBody>
          <a:bodyPr lIns="6492240" tIns="1371600" rIns="822960" rtlCol="0">
            <a:norm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E9BCE1D-B95E-1644-992F-15ED41C9061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553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06475" y="1293813"/>
            <a:ext cx="12892088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6475" y="2190750"/>
            <a:ext cx="12617450" cy="52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/>
          </a:p>
        </p:txBody>
      </p:sp>
      <p:pic>
        <p:nvPicPr>
          <p:cNvPr id="1028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0213"/>
            <a:ext cx="38862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457200" y="7570788"/>
            <a:ext cx="1465263" cy="4381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F937897-339B-B449-8C38-B0423CAEB7C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80" r:id="rId4"/>
    <p:sldLayoutId id="2147483678" r:id="rId5"/>
    <p:sldLayoutId id="2147483681" r:id="rId6"/>
    <p:sldLayoutId id="2147483679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0969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400" b="1" kern="1200">
          <a:solidFill>
            <a:schemeClr val="tx2"/>
          </a:solidFill>
          <a:latin typeface="Arial" charset="0"/>
          <a:ea typeface="Arial" charset="0"/>
          <a:cs typeface="Arial" charset="0"/>
        </a:defRPr>
      </a:lvl1pPr>
      <a:lvl2pPr algn="l" defTabSz="10969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l" defTabSz="10969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l" defTabSz="10969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l" defTabSz="10969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l" defTabSz="10969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defTabSz="10969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defTabSz="10969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defTabSz="10969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273050" indent="-273050" algn="l" defTabSz="1096963" rtl="0" eaLnBrk="1" fontAlgn="base" hangingPunct="1">
        <a:lnSpc>
          <a:spcPct val="120000"/>
        </a:lnSpc>
        <a:spcBef>
          <a:spcPts val="1200"/>
        </a:spcBef>
        <a:spcAft>
          <a:spcPct val="0"/>
        </a:spcAft>
        <a:buClr>
          <a:schemeClr val="tx2"/>
        </a:buClr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822325" indent="-273050" algn="l" defTabSz="1096963" rtl="0" eaLnBrk="1" fontAlgn="base" hangingPunct="1">
        <a:lnSpc>
          <a:spcPct val="12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371600" indent="-273050" algn="l" defTabSz="1096963" rtl="0" eaLnBrk="1" fontAlgn="base" hangingPunct="1">
        <a:lnSpc>
          <a:spcPct val="12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sz="2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919288" indent="-273050" algn="l" defTabSz="1096963" rtl="0" eaLnBrk="1" fontAlgn="base" hangingPunct="1">
        <a:lnSpc>
          <a:spcPct val="12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468563" indent="-273050" algn="l" defTabSz="1096963" rtl="0" eaLnBrk="1" fontAlgn="base" hangingPunct="1">
        <a:lnSpc>
          <a:spcPct val="12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5329" y="621324"/>
            <a:ext cx="12650981" cy="1455738"/>
          </a:xfrm>
        </p:spPr>
        <p:txBody>
          <a:bodyPr/>
          <a:lstStyle/>
          <a:p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 smtClean="0"/>
              <a:t>Annual Earnings Distribution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5330" y="2077062"/>
            <a:ext cx="12650982" cy="8947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</p:txBody>
      </p:sp>
      <p:pic>
        <p:nvPicPr>
          <p:cNvPr id="7" name="Picture 2" descr="budget-home-hero.jpg"/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r="11898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37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677150" y="1571948"/>
            <a:ext cx="12537979" cy="830997"/>
          </a:xfrm>
        </p:spPr>
        <p:txBody>
          <a:bodyPr/>
          <a:lstStyle/>
          <a:p>
            <a:r>
              <a:rPr lang="en-US" sz="4800" dirty="0" smtClean="0"/>
              <a:t>Current Investment Earnings Distribution</a:t>
            </a:r>
            <a:endParaRPr lang="en-US" sz="4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6C9686C1-DB47-8441-80A6-071E2EAEA2B5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1267147" y="2710921"/>
            <a:ext cx="11712339" cy="4859867"/>
          </a:xfrm>
        </p:spPr>
        <p:txBody>
          <a:bodyPr/>
          <a:lstStyle/>
          <a:p>
            <a:r>
              <a:rPr lang="en-US" sz="3600" dirty="0" smtClean="0"/>
              <a:t>Investment accounts ~$4.0B</a:t>
            </a:r>
            <a:endParaRPr lang="en-US" sz="800" dirty="0"/>
          </a:p>
          <a:p>
            <a:pPr lvl="1"/>
            <a:r>
              <a:rPr lang="en-US" sz="3200" dirty="0" smtClean="0"/>
              <a:t>Investment earnings distribution based on average daily balance by campus</a:t>
            </a:r>
          </a:p>
          <a:p>
            <a:pPr lvl="1"/>
            <a:r>
              <a:rPr lang="en-US" sz="3200" dirty="0" smtClean="0"/>
              <a:t>Distributed monthly</a:t>
            </a:r>
          </a:p>
          <a:p>
            <a:pPr lvl="1"/>
            <a:r>
              <a:rPr lang="en-US" sz="3200" dirty="0" smtClean="0"/>
              <a:t>Campus further distributes to participating funds</a:t>
            </a:r>
          </a:p>
          <a:p>
            <a:pPr lvl="1"/>
            <a:r>
              <a:rPr lang="en-US" sz="3200" dirty="0" smtClean="0"/>
              <a:t>2017/18 total distribution was $55M net of fees</a:t>
            </a:r>
          </a:p>
          <a:p>
            <a:pPr lvl="1"/>
            <a:r>
              <a:rPr lang="en-US" sz="3200" dirty="0" smtClean="0"/>
              <a:t>SMIF distribution from SCO ~$4M</a:t>
            </a:r>
          </a:p>
          <a:p>
            <a:endParaRPr lang="en-US" sz="800" dirty="0"/>
          </a:p>
          <a:p>
            <a:endParaRPr lang="en-US" sz="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23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677150" y="1571948"/>
            <a:ext cx="12537979" cy="830997"/>
          </a:xfrm>
        </p:spPr>
        <p:txBody>
          <a:bodyPr/>
          <a:lstStyle/>
          <a:p>
            <a:r>
              <a:rPr lang="en-US" sz="4800" dirty="0" smtClean="0"/>
              <a:t>Structure of Investments Circa mid-2020</a:t>
            </a:r>
            <a:endParaRPr lang="en-US" sz="4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6C9686C1-DB47-8441-80A6-071E2EAEA2B5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1189831" y="2710921"/>
            <a:ext cx="11712339" cy="485986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600" dirty="0" smtClean="0"/>
              <a:t>SWIFT accounts ~$1.0B  (Short term liquidity)</a:t>
            </a:r>
          </a:p>
          <a:p>
            <a:pPr>
              <a:lnSpc>
                <a:spcPct val="150000"/>
              </a:lnSpc>
            </a:pPr>
            <a:endParaRPr lang="en-US" sz="800" dirty="0"/>
          </a:p>
          <a:p>
            <a:pPr>
              <a:lnSpc>
                <a:spcPct val="150000"/>
              </a:lnSpc>
            </a:pPr>
            <a:r>
              <a:rPr lang="en-US" sz="3600" dirty="0" smtClean="0"/>
              <a:t>Intermediate investments ~$1.8B  (Mid-term liquidity)</a:t>
            </a:r>
          </a:p>
          <a:p>
            <a:pPr>
              <a:lnSpc>
                <a:spcPct val="150000"/>
              </a:lnSpc>
            </a:pPr>
            <a:endParaRPr lang="en-US" sz="800" dirty="0"/>
          </a:p>
          <a:p>
            <a:pPr>
              <a:lnSpc>
                <a:spcPct val="150000"/>
              </a:lnSpc>
            </a:pPr>
            <a:r>
              <a:rPr lang="en-US" sz="3600" dirty="0" smtClean="0"/>
              <a:t>Total Return Portfolio (TRP) ~$1.2B  (Other securities)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SMIF </a:t>
            </a:r>
            <a:r>
              <a:rPr lang="en-US" sz="3600" dirty="0"/>
              <a:t>varies (State agency short term liquidity)</a:t>
            </a:r>
          </a:p>
          <a:p>
            <a:pPr>
              <a:lnSpc>
                <a:spcPct val="150000"/>
              </a:lnSpc>
            </a:pPr>
            <a:endParaRPr lang="en-US" sz="3600" dirty="0" smtClean="0"/>
          </a:p>
          <a:p>
            <a:pPr>
              <a:lnSpc>
                <a:spcPct val="150000"/>
              </a:lnSpc>
            </a:pPr>
            <a:endParaRPr lang="en-US" sz="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76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677150" y="1031934"/>
            <a:ext cx="12537979" cy="830997"/>
          </a:xfrm>
        </p:spPr>
        <p:txBody>
          <a:bodyPr/>
          <a:lstStyle/>
          <a:p>
            <a:r>
              <a:rPr lang="en-US" sz="4800" dirty="0" smtClean="0"/>
              <a:t>Future Investment Earnings Distribution</a:t>
            </a:r>
            <a:endParaRPr lang="en-US" sz="4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6C9686C1-DB47-8441-80A6-071E2EAEA2B5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1189831" y="2079177"/>
            <a:ext cx="11712339" cy="4859867"/>
          </a:xfrm>
        </p:spPr>
        <p:txBody>
          <a:bodyPr/>
          <a:lstStyle/>
          <a:p>
            <a:r>
              <a:rPr lang="en-US" sz="3600" dirty="0" err="1" smtClean="0"/>
              <a:t>Systemwide</a:t>
            </a:r>
            <a:r>
              <a:rPr lang="en-US" sz="3600" dirty="0" smtClean="0"/>
              <a:t> Budget Office to distribute earnings as one-time allocations in July each year</a:t>
            </a:r>
          </a:p>
          <a:p>
            <a:pPr lvl="1"/>
            <a:r>
              <a:rPr lang="en-US" sz="3200" dirty="0" smtClean="0"/>
              <a:t>Allocations based on operating fund total budget plus campus equity</a:t>
            </a:r>
          </a:p>
          <a:p>
            <a:r>
              <a:rPr lang="en-US" sz="3600" dirty="0" smtClean="0"/>
              <a:t>2018/19 distribution </a:t>
            </a:r>
            <a:r>
              <a:rPr lang="en-US" sz="3600" smtClean="0"/>
              <a:t>of $51M </a:t>
            </a:r>
            <a:endParaRPr lang="en-US" sz="3600" dirty="0" smtClean="0"/>
          </a:p>
          <a:p>
            <a:r>
              <a:rPr lang="en-US" sz="3600" dirty="0" smtClean="0"/>
              <a:t>Future years distribution equal to prior year earnings </a:t>
            </a:r>
            <a:endParaRPr lang="en-US" dirty="0" smtClean="0"/>
          </a:p>
          <a:p>
            <a:r>
              <a:rPr lang="en-US" sz="3600" dirty="0" smtClean="0"/>
              <a:t>Campus to use existing or develop new methodology to distribute to participating funds</a:t>
            </a:r>
          </a:p>
          <a:p>
            <a:pPr lvl="1"/>
            <a:endParaRPr lang="en-US" sz="3200" dirty="0" smtClean="0"/>
          </a:p>
          <a:p>
            <a:endParaRPr lang="en-US" sz="3200" dirty="0" smtClean="0"/>
          </a:p>
          <a:p>
            <a:endParaRPr lang="en-US" sz="800" dirty="0"/>
          </a:p>
          <a:p>
            <a:endParaRPr lang="en-US" sz="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24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677150" y="1375597"/>
            <a:ext cx="12537979" cy="769441"/>
          </a:xfrm>
        </p:spPr>
        <p:txBody>
          <a:bodyPr/>
          <a:lstStyle/>
          <a:p>
            <a:r>
              <a:rPr lang="en-US" sz="4400" dirty="0" smtClean="0"/>
              <a:t>Total Return Portfolio </a:t>
            </a:r>
            <a:endParaRPr lang="en-US" sz="4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6C9686C1-DB47-8441-80A6-071E2EAEA2B5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1189831" y="2337084"/>
            <a:ext cx="11712339" cy="4859867"/>
          </a:xfrm>
        </p:spPr>
        <p:txBody>
          <a:bodyPr/>
          <a:lstStyle/>
          <a:p>
            <a:r>
              <a:rPr lang="en-US" sz="3600" dirty="0" smtClean="0"/>
              <a:t>Only operating funds invested</a:t>
            </a:r>
          </a:p>
          <a:p>
            <a:r>
              <a:rPr lang="en-US" sz="3600" dirty="0" smtClean="0"/>
              <a:t>Investment Committee to declare earnings beginning June 2019</a:t>
            </a:r>
          </a:p>
          <a:p>
            <a:r>
              <a:rPr lang="en-US" sz="3600" dirty="0" smtClean="0"/>
              <a:t>Earnings restricted by statute “only for capital outlay or maintenance, and shall not be used for ongoing operations”</a:t>
            </a:r>
          </a:p>
          <a:p>
            <a:r>
              <a:rPr lang="en-US" sz="3600" dirty="0" smtClean="0"/>
              <a:t>Allocated through annual Board of Trustees capital outlay process 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endParaRPr lang="en-US" sz="3600" dirty="0" smtClean="0"/>
          </a:p>
          <a:p>
            <a:endParaRPr lang="en-US" sz="3600" dirty="0" smtClean="0"/>
          </a:p>
          <a:p>
            <a:pPr lvl="1"/>
            <a:endParaRPr lang="en-US" sz="3200" dirty="0" smtClean="0"/>
          </a:p>
          <a:p>
            <a:pPr marL="458470" lvl="1" indent="0">
              <a:buNone/>
            </a:pPr>
            <a:endParaRPr lang="en-US" sz="3200" dirty="0" smtClean="0"/>
          </a:p>
          <a:p>
            <a:endParaRPr lang="en-US" sz="3600" dirty="0" smtClean="0"/>
          </a:p>
          <a:p>
            <a:pPr marL="458470" lvl="1" indent="0">
              <a:buNone/>
            </a:pPr>
            <a:endParaRPr lang="en-US" sz="3200" dirty="0" smtClean="0"/>
          </a:p>
          <a:p>
            <a:pPr lvl="1"/>
            <a:endParaRPr lang="en-US" sz="3200" dirty="0" smtClean="0"/>
          </a:p>
          <a:p>
            <a:endParaRPr lang="en-US" sz="3200" dirty="0" smtClean="0"/>
          </a:p>
          <a:p>
            <a:endParaRPr lang="en-US" sz="800" dirty="0"/>
          </a:p>
          <a:p>
            <a:endParaRPr lang="en-US" sz="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57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9BCE1D-B95E-1644-992F-15ED41C90617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" t="33196" r="-102" b="7752"/>
          <a:stretch/>
        </p:blipFill>
        <p:spPr/>
      </p:pic>
    </p:spTree>
    <p:extLst>
      <p:ext uri="{BB962C8B-B14F-4D97-AF65-F5344CB8AC3E}">
        <p14:creationId xmlns:p14="http://schemas.microsoft.com/office/powerpoint/2010/main" val="191762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FFFFF"/>
      </a:lt1>
      <a:dk2>
        <a:srgbClr val="CC0B2A"/>
      </a:dk2>
      <a:lt2>
        <a:srgbClr val="57517B"/>
      </a:lt2>
      <a:accent1>
        <a:srgbClr val="677E38"/>
      </a:accent1>
      <a:accent2>
        <a:srgbClr val="767679"/>
      </a:accent2>
      <a:accent3>
        <a:srgbClr val="EBA900"/>
      </a:accent3>
      <a:accent4>
        <a:srgbClr val="881C40"/>
      </a:accent4>
      <a:accent5>
        <a:srgbClr val="00574A"/>
      </a:accent5>
      <a:accent6>
        <a:srgbClr val="245E90"/>
      </a:accent6>
      <a:hlink>
        <a:srgbClr val="3BAEE5"/>
      </a:hlink>
      <a:folHlink>
        <a:srgbClr val="767679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642AA6B2-A79C-7D40-893A-36803AD243E1}" vid="{7CB50F9F-31B9-7D41-B023-3BC86C8E20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7267</TotalTime>
  <Words>193</Words>
  <Application>Microsoft Office PowerPoint</Application>
  <PresentationFormat>Custom</PresentationFormat>
  <Paragraphs>51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Narrow</vt:lpstr>
      <vt:lpstr>Calibri</vt:lpstr>
      <vt:lpstr>Times</vt:lpstr>
      <vt:lpstr>Wingdings</vt:lpstr>
      <vt:lpstr>Office Theme</vt:lpstr>
      <vt:lpstr> Annual Earnings Distribution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CSU Office of the Chancellor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on the  2017-2018 Support Budget</dc:title>
  <dc:creator>Martinez, Lorena</dc:creator>
  <cp:lastModifiedBy>Kimberly Preciado</cp:lastModifiedBy>
  <cp:revision>266</cp:revision>
  <cp:lastPrinted>2018-06-28T22:48:31Z</cp:lastPrinted>
  <dcterms:created xsi:type="dcterms:W3CDTF">2017-04-28T17:34:26Z</dcterms:created>
  <dcterms:modified xsi:type="dcterms:W3CDTF">2019-01-24T21:10:34Z</dcterms:modified>
</cp:coreProperties>
</file>