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6" r:id="rId2"/>
    <p:sldId id="295" r:id="rId3"/>
    <p:sldId id="321" r:id="rId4"/>
    <p:sldId id="324" r:id="rId5"/>
    <p:sldId id="347" r:id="rId6"/>
    <p:sldId id="343" r:id="rId7"/>
    <p:sldId id="344" r:id="rId8"/>
    <p:sldId id="279" r:id="rId9"/>
    <p:sldId id="337" r:id="rId10"/>
    <p:sldId id="301" r:id="rId11"/>
    <p:sldId id="310" r:id="rId12"/>
    <p:sldId id="339" r:id="rId13"/>
    <p:sldId id="342" r:id="rId14"/>
    <p:sldId id="320"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79011" autoAdjust="0"/>
  </p:normalViewPr>
  <p:slideViewPr>
    <p:cSldViewPr snapToGrid="0" snapToObjects="1">
      <p:cViewPr varScale="1">
        <p:scale>
          <a:sx n="69" d="100"/>
          <a:sy n="69" d="100"/>
        </p:scale>
        <p:origin x="1882" y="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im%20Usher\Documents\Research_return_to_California\Organic_ferroelectric\Hyst_croconic%20acid%203_1_13_V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809523809523798E-2"/>
          <c:y val="5.7068741893644602E-2"/>
          <c:w val="0.92761904761904801"/>
          <c:h val="0.83450064850843098"/>
        </c:manualLayout>
      </c:layout>
      <c:scatterChart>
        <c:scatterStyle val="smoothMarker"/>
        <c:varyColors val="0"/>
        <c:ser>
          <c:idx val="0"/>
          <c:order val="0"/>
          <c:marker>
            <c:symbol val="none"/>
          </c:marker>
          <c:xVal>
            <c:numRef>
              <c:f>'Hysteresis Task'!$F$46:$F$1046</c:f>
              <c:numCache>
                <c:formatCode>General</c:formatCode>
                <c:ptCount val="1001"/>
                <c:pt idx="0">
                  <c:v>2.3651123046875E-3</c:v>
                </c:pt>
                <c:pt idx="1">
                  <c:v>8.4686279296875E-3</c:v>
                </c:pt>
                <c:pt idx="2">
                  <c:v>2.288818359375E-2</c:v>
                </c:pt>
                <c:pt idx="3">
                  <c:v>3.082275390625E-2</c:v>
                </c:pt>
                <c:pt idx="4">
                  <c:v>4.2724609375E-2</c:v>
                </c:pt>
                <c:pt idx="5">
                  <c:v>5.2947998046875E-2</c:v>
                </c:pt>
                <c:pt idx="6">
                  <c:v>6.44683837890625E-2</c:v>
                </c:pt>
                <c:pt idx="7">
                  <c:v>7.4462890625E-2</c:v>
                </c:pt>
                <c:pt idx="8">
                  <c:v>8.6669921875E-2</c:v>
                </c:pt>
                <c:pt idx="9">
                  <c:v>9.857177734375E-2</c:v>
                </c:pt>
                <c:pt idx="10">
                  <c:v>0.108642578125</c:v>
                </c:pt>
                <c:pt idx="11">
                  <c:v>0.11932373046875</c:v>
                </c:pt>
                <c:pt idx="12">
                  <c:v>0.130767822265625</c:v>
                </c:pt>
                <c:pt idx="13">
                  <c:v>0.140609741210937</c:v>
                </c:pt>
                <c:pt idx="14">
                  <c:v>0.153961181640625</c:v>
                </c:pt>
                <c:pt idx="15">
                  <c:v>0.164413452148438</c:v>
                </c:pt>
                <c:pt idx="16">
                  <c:v>0.176162719726562</c:v>
                </c:pt>
                <c:pt idx="17">
                  <c:v>0.186691284179688</c:v>
                </c:pt>
                <c:pt idx="18">
                  <c:v>0.197372436523438</c:v>
                </c:pt>
                <c:pt idx="19">
                  <c:v>0.208892822265625</c:v>
                </c:pt>
                <c:pt idx="20">
                  <c:v>0.220718383789063</c:v>
                </c:pt>
                <c:pt idx="21">
                  <c:v>0.231399536132813</c:v>
                </c:pt>
                <c:pt idx="22">
                  <c:v>0.242691040039063</c:v>
                </c:pt>
                <c:pt idx="23">
                  <c:v>0.25421142578125</c:v>
                </c:pt>
                <c:pt idx="24">
                  <c:v>0.266571044921875</c:v>
                </c:pt>
                <c:pt idx="25">
                  <c:v>0.276718139648437</c:v>
                </c:pt>
                <c:pt idx="26">
                  <c:v>0.288238525390625</c:v>
                </c:pt>
                <c:pt idx="27">
                  <c:v>0.29937744140625</c:v>
                </c:pt>
                <c:pt idx="28">
                  <c:v>0.310287475585938</c:v>
                </c:pt>
                <c:pt idx="29">
                  <c:v>0.321807861328125</c:v>
                </c:pt>
                <c:pt idx="30">
                  <c:v>0.332412719726563</c:v>
                </c:pt>
                <c:pt idx="31">
                  <c:v>0.343856811523438</c:v>
                </c:pt>
                <c:pt idx="32">
                  <c:v>0.356292724609375</c:v>
                </c:pt>
                <c:pt idx="33">
                  <c:v>0.36712646484375</c:v>
                </c:pt>
                <c:pt idx="34">
                  <c:v>0.3778076171875</c:v>
                </c:pt>
                <c:pt idx="35">
                  <c:v>0.389022827148438</c:v>
                </c:pt>
                <c:pt idx="36">
                  <c:v>0.400848388671875</c:v>
                </c:pt>
                <c:pt idx="37">
                  <c:v>0.412750244140625</c:v>
                </c:pt>
                <c:pt idx="38">
                  <c:v>0.423583984375</c:v>
                </c:pt>
                <c:pt idx="39">
                  <c:v>0.434417724609375</c:v>
                </c:pt>
                <c:pt idx="40">
                  <c:v>0.447311401367188</c:v>
                </c:pt>
                <c:pt idx="41">
                  <c:v>0.45806884765625</c:v>
                </c:pt>
                <c:pt idx="42">
                  <c:v>0.468597412109375</c:v>
                </c:pt>
                <c:pt idx="43">
                  <c:v>0.48004150390625</c:v>
                </c:pt>
                <c:pt idx="44">
                  <c:v>0.491256713867188</c:v>
                </c:pt>
                <c:pt idx="45">
                  <c:v>0.50300598144531194</c:v>
                </c:pt>
                <c:pt idx="46">
                  <c:v>0.51383972167968806</c:v>
                </c:pt>
                <c:pt idx="47">
                  <c:v>0.52604675292968806</c:v>
                </c:pt>
                <c:pt idx="48">
                  <c:v>0.53779602050781306</c:v>
                </c:pt>
                <c:pt idx="49">
                  <c:v>0.548095703125</c:v>
                </c:pt>
                <c:pt idx="50">
                  <c:v>0.55915832519531194</c:v>
                </c:pt>
                <c:pt idx="51">
                  <c:v>0.57075500488281306</c:v>
                </c:pt>
                <c:pt idx="52">
                  <c:v>0.5816650390625</c:v>
                </c:pt>
                <c:pt idx="53">
                  <c:v>0.59318542480468806</c:v>
                </c:pt>
                <c:pt idx="54">
                  <c:v>0.60417175292968806</c:v>
                </c:pt>
                <c:pt idx="55">
                  <c:v>0.61607360839843806</c:v>
                </c:pt>
                <c:pt idx="56">
                  <c:v>0.62744140625</c:v>
                </c:pt>
                <c:pt idx="57">
                  <c:v>0.638427734375</c:v>
                </c:pt>
                <c:pt idx="58">
                  <c:v>0.648651123046875</c:v>
                </c:pt>
                <c:pt idx="59">
                  <c:v>0.659942626953125</c:v>
                </c:pt>
                <c:pt idx="60">
                  <c:v>0.672454833984375</c:v>
                </c:pt>
                <c:pt idx="61">
                  <c:v>0.68397521972656306</c:v>
                </c:pt>
                <c:pt idx="62">
                  <c:v>0.694427490234375</c:v>
                </c:pt>
                <c:pt idx="63">
                  <c:v>0.70594787597656306</c:v>
                </c:pt>
                <c:pt idx="64">
                  <c:v>0.7171630859375</c:v>
                </c:pt>
                <c:pt idx="65">
                  <c:v>0.72898864746093806</c:v>
                </c:pt>
                <c:pt idx="66">
                  <c:v>0.73951721191406194</c:v>
                </c:pt>
                <c:pt idx="67">
                  <c:v>0.75050354003906194</c:v>
                </c:pt>
                <c:pt idx="68">
                  <c:v>0.763092041015625</c:v>
                </c:pt>
                <c:pt idx="69">
                  <c:v>0.773468017578125</c:v>
                </c:pt>
                <c:pt idx="70">
                  <c:v>0.785064697265625</c:v>
                </c:pt>
                <c:pt idx="71">
                  <c:v>0.79521179199218694</c:v>
                </c:pt>
                <c:pt idx="72">
                  <c:v>0.80787658691406194</c:v>
                </c:pt>
                <c:pt idx="73">
                  <c:v>0.81809997558593806</c:v>
                </c:pt>
                <c:pt idx="74">
                  <c:v>0.83015441894531306</c:v>
                </c:pt>
                <c:pt idx="75">
                  <c:v>0.83984375</c:v>
                </c:pt>
                <c:pt idx="76">
                  <c:v>0.85357666015625</c:v>
                </c:pt>
                <c:pt idx="77">
                  <c:v>0.863494873046875</c:v>
                </c:pt>
                <c:pt idx="78">
                  <c:v>0.875091552734375</c:v>
                </c:pt>
                <c:pt idx="79">
                  <c:v>0.88508605957031306</c:v>
                </c:pt>
                <c:pt idx="80">
                  <c:v>0.89775085449218806</c:v>
                </c:pt>
                <c:pt idx="81">
                  <c:v>0.908203125</c:v>
                </c:pt>
                <c:pt idx="82">
                  <c:v>0.91926574707031194</c:v>
                </c:pt>
                <c:pt idx="83">
                  <c:v>0.930023193359375</c:v>
                </c:pt>
                <c:pt idx="84">
                  <c:v>0.94123840332031306</c:v>
                </c:pt>
                <c:pt idx="85">
                  <c:v>0.9527587890625</c:v>
                </c:pt>
                <c:pt idx="86">
                  <c:v>0.96382141113281306</c:v>
                </c:pt>
                <c:pt idx="87">
                  <c:v>0.975341796875</c:v>
                </c:pt>
                <c:pt idx="88">
                  <c:v>0.98541259765625</c:v>
                </c:pt>
                <c:pt idx="89">
                  <c:v>0.99693298339843694</c:v>
                </c:pt>
                <c:pt idx="90">
                  <c:v>1.0082244873046871</c:v>
                </c:pt>
                <c:pt idx="91">
                  <c:v>1.020355224609375</c:v>
                </c:pt>
                <c:pt idx="92">
                  <c:v>1.0317230224609371</c:v>
                </c:pt>
                <c:pt idx="93">
                  <c:v>1.0428619384765621</c:v>
                </c:pt>
                <c:pt idx="94">
                  <c:v>1.053466796875</c:v>
                </c:pt>
                <c:pt idx="95">
                  <c:v>1.064605712890625</c:v>
                </c:pt>
                <c:pt idx="96">
                  <c:v>1.076812744140625</c:v>
                </c:pt>
                <c:pt idx="97">
                  <c:v>1.086883544921875</c:v>
                </c:pt>
                <c:pt idx="98">
                  <c:v>1.0984039306640621</c:v>
                </c:pt>
                <c:pt idx="99">
                  <c:v>1.10992431640625</c:v>
                </c:pt>
                <c:pt idx="100">
                  <c:v>1.1209869384765629</c:v>
                </c:pt>
                <c:pt idx="101">
                  <c:v>1.1318206787109371</c:v>
                </c:pt>
                <c:pt idx="102">
                  <c:v>1.1434173583984371</c:v>
                </c:pt>
                <c:pt idx="103">
                  <c:v>1.1553955078125</c:v>
                </c:pt>
                <c:pt idx="104">
                  <c:v>1.1652374267578129</c:v>
                </c:pt>
                <c:pt idx="105">
                  <c:v>1.1771392822265621</c:v>
                </c:pt>
                <c:pt idx="106">
                  <c:v>1.1879730224609371</c:v>
                </c:pt>
                <c:pt idx="107">
                  <c:v>1.1985015869140621</c:v>
                </c:pt>
                <c:pt idx="108">
                  <c:v>1.21124267578125</c:v>
                </c:pt>
                <c:pt idx="109">
                  <c:v>1.2220001220703121</c:v>
                </c:pt>
                <c:pt idx="110">
                  <c:v>1.232452392578125</c:v>
                </c:pt>
                <c:pt idx="111">
                  <c:v>1.243896484375</c:v>
                </c:pt>
                <c:pt idx="112">
                  <c:v>1.2563323974609371</c:v>
                </c:pt>
                <c:pt idx="113">
                  <c:v>1.2688446044921871</c:v>
                </c:pt>
                <c:pt idx="114">
                  <c:v>1.27960205078125</c:v>
                </c:pt>
                <c:pt idx="115">
                  <c:v>1.2905120849609379</c:v>
                </c:pt>
                <c:pt idx="116">
                  <c:v>1.30218505859375</c:v>
                </c:pt>
                <c:pt idx="117">
                  <c:v>1.312408447265625</c:v>
                </c:pt>
                <c:pt idx="118">
                  <c:v>1.3237762451171871</c:v>
                </c:pt>
                <c:pt idx="119">
                  <c:v>1.33544921875</c:v>
                </c:pt>
                <c:pt idx="120">
                  <c:v>1.346588134765625</c:v>
                </c:pt>
                <c:pt idx="121">
                  <c:v>1.357421875</c:v>
                </c:pt>
                <c:pt idx="122">
                  <c:v>1.3687896728515621</c:v>
                </c:pt>
                <c:pt idx="123">
                  <c:v>1.3816070556640621</c:v>
                </c:pt>
                <c:pt idx="124">
                  <c:v>1.3918304443359371</c:v>
                </c:pt>
                <c:pt idx="125">
                  <c:v>1.4025115966796871</c:v>
                </c:pt>
                <c:pt idx="126">
                  <c:v>1.413116455078125</c:v>
                </c:pt>
                <c:pt idx="127">
                  <c:v>1.4247894287109371</c:v>
                </c:pt>
                <c:pt idx="128">
                  <c:v>1.4376068115234371</c:v>
                </c:pt>
                <c:pt idx="129">
                  <c:v>1.44775390625</c:v>
                </c:pt>
                <c:pt idx="130">
                  <c:v>1.4588165283203121</c:v>
                </c:pt>
                <c:pt idx="131">
                  <c:v>1.4701080322265621</c:v>
                </c:pt>
                <c:pt idx="132">
                  <c:v>1.481781005859375</c:v>
                </c:pt>
                <c:pt idx="133">
                  <c:v>1.493072509765625</c:v>
                </c:pt>
                <c:pt idx="134">
                  <c:v>1.5045166015625</c:v>
                </c:pt>
                <c:pt idx="135">
                  <c:v>1.5148162841796871</c:v>
                </c:pt>
                <c:pt idx="136">
                  <c:v>1.5273284912109371</c:v>
                </c:pt>
                <c:pt idx="137">
                  <c:v>1.53717041015625</c:v>
                </c:pt>
                <c:pt idx="138">
                  <c:v>1.548309326171875</c:v>
                </c:pt>
                <c:pt idx="139">
                  <c:v>1.55975341796875</c:v>
                </c:pt>
                <c:pt idx="140">
                  <c:v>1.5714263916015621</c:v>
                </c:pt>
                <c:pt idx="141">
                  <c:v>1.580810546875</c:v>
                </c:pt>
                <c:pt idx="142">
                  <c:v>1.59332275390625</c:v>
                </c:pt>
                <c:pt idx="143">
                  <c:v>1.6051483154296871</c:v>
                </c:pt>
                <c:pt idx="144">
                  <c:v>1.6167449951171871</c:v>
                </c:pt>
                <c:pt idx="145">
                  <c:v>1.6262054443359379</c:v>
                </c:pt>
                <c:pt idx="146">
                  <c:v>1.637420654296875</c:v>
                </c:pt>
                <c:pt idx="147">
                  <c:v>1.649169921875</c:v>
                </c:pt>
                <c:pt idx="148">
                  <c:v>1.6600799560546871</c:v>
                </c:pt>
                <c:pt idx="149">
                  <c:v>1.6717529296875</c:v>
                </c:pt>
                <c:pt idx="150">
                  <c:v>1.683502197265625</c:v>
                </c:pt>
                <c:pt idx="151">
                  <c:v>1.6930389404296871</c:v>
                </c:pt>
                <c:pt idx="152">
                  <c:v>1.705322265625</c:v>
                </c:pt>
                <c:pt idx="153">
                  <c:v>1.71661376953125</c:v>
                </c:pt>
                <c:pt idx="154">
                  <c:v>1.7282867431640621</c:v>
                </c:pt>
                <c:pt idx="155">
                  <c:v>1.7380523681640629</c:v>
                </c:pt>
                <c:pt idx="156">
                  <c:v>1.7502593994140621</c:v>
                </c:pt>
                <c:pt idx="157">
                  <c:v>1.7601776123046871</c:v>
                </c:pt>
                <c:pt idx="158">
                  <c:v>1.7720794677734379</c:v>
                </c:pt>
                <c:pt idx="159">
                  <c:v>1.7824554443359379</c:v>
                </c:pt>
                <c:pt idx="160">
                  <c:v>1.7964935302734379</c:v>
                </c:pt>
                <c:pt idx="161">
                  <c:v>1.80511474609375</c:v>
                </c:pt>
                <c:pt idx="162">
                  <c:v>1.8166351318359379</c:v>
                </c:pt>
                <c:pt idx="163">
                  <c:v>1.8283843994140621</c:v>
                </c:pt>
                <c:pt idx="164">
                  <c:v>1.8395233154296871</c:v>
                </c:pt>
                <c:pt idx="165">
                  <c:v>1.8505859375</c:v>
                </c:pt>
                <c:pt idx="166">
                  <c:v>1.8613433837890621</c:v>
                </c:pt>
                <c:pt idx="167">
                  <c:v>1.8731689453125</c:v>
                </c:pt>
                <c:pt idx="168">
                  <c:v>1.8852996826171871</c:v>
                </c:pt>
                <c:pt idx="169">
                  <c:v>1.8958282470703121</c:v>
                </c:pt>
                <c:pt idx="170">
                  <c:v>1.90643310546875</c:v>
                </c:pt>
                <c:pt idx="171">
                  <c:v>1.9176483154296871</c:v>
                </c:pt>
                <c:pt idx="172">
                  <c:v>1.9297027587890621</c:v>
                </c:pt>
                <c:pt idx="173">
                  <c:v>1.939849853515625</c:v>
                </c:pt>
                <c:pt idx="174">
                  <c:v>1.9512939453125</c:v>
                </c:pt>
                <c:pt idx="175">
                  <c:v>1.96197509765625</c:v>
                </c:pt>
                <c:pt idx="176">
                  <c:v>1.9742584228515629</c:v>
                </c:pt>
                <c:pt idx="177">
                  <c:v>1.9841766357421871</c:v>
                </c:pt>
                <c:pt idx="178">
                  <c:v>1.996307373046875</c:v>
                </c:pt>
                <c:pt idx="179">
                  <c:v>2.008056640625</c:v>
                </c:pt>
                <c:pt idx="180">
                  <c:v>2.0188140869140621</c:v>
                </c:pt>
                <c:pt idx="181">
                  <c:v>2.02850341796875</c:v>
                </c:pt>
                <c:pt idx="182">
                  <c:v>2.041778564453125</c:v>
                </c:pt>
                <c:pt idx="183">
                  <c:v>2.0520782470703129</c:v>
                </c:pt>
                <c:pt idx="184">
                  <c:v>2.0635223388671879</c:v>
                </c:pt>
                <c:pt idx="185">
                  <c:v>2.07427978515625</c:v>
                </c:pt>
                <c:pt idx="186">
                  <c:v>2.0848846435546871</c:v>
                </c:pt>
                <c:pt idx="187">
                  <c:v>2.0964813232421871</c:v>
                </c:pt>
                <c:pt idx="188">
                  <c:v>2.107391357421875</c:v>
                </c:pt>
                <c:pt idx="189">
                  <c:v>2.119293212890625</c:v>
                </c:pt>
                <c:pt idx="190">
                  <c:v>2.130126953125</c:v>
                </c:pt>
                <c:pt idx="191">
                  <c:v>2.1417236328125</c:v>
                </c:pt>
                <c:pt idx="192">
                  <c:v>2.1521759033203121</c:v>
                </c:pt>
                <c:pt idx="193">
                  <c:v>2.162628173828117</c:v>
                </c:pt>
                <c:pt idx="194">
                  <c:v>2.1747589111328121</c:v>
                </c:pt>
                <c:pt idx="195">
                  <c:v>2.1854400634765621</c:v>
                </c:pt>
                <c:pt idx="196">
                  <c:v>2.1965789794921871</c:v>
                </c:pt>
                <c:pt idx="197">
                  <c:v>2.20611572265625</c:v>
                </c:pt>
                <c:pt idx="198">
                  <c:v>2.21771240234375</c:v>
                </c:pt>
                <c:pt idx="199">
                  <c:v>2.228546142578125</c:v>
                </c:pt>
                <c:pt idx="200">
                  <c:v>2.2405242919921879</c:v>
                </c:pt>
                <c:pt idx="201">
                  <c:v>2.2509765625</c:v>
                </c:pt>
                <c:pt idx="202">
                  <c:v>2.26165771484375</c:v>
                </c:pt>
                <c:pt idx="203">
                  <c:v>2.2728729248046791</c:v>
                </c:pt>
                <c:pt idx="204">
                  <c:v>2.284393310546875</c:v>
                </c:pt>
                <c:pt idx="205">
                  <c:v>2.2943115234375</c:v>
                </c:pt>
                <c:pt idx="206">
                  <c:v>2.3070526123046871</c:v>
                </c:pt>
                <c:pt idx="207">
                  <c:v>2.3175811767578129</c:v>
                </c:pt>
                <c:pt idx="208">
                  <c:v>2.3309326171875</c:v>
                </c:pt>
                <c:pt idx="209">
                  <c:v>2.34161376953125</c:v>
                </c:pt>
                <c:pt idx="210">
                  <c:v>2.3514556884765621</c:v>
                </c:pt>
                <c:pt idx="211">
                  <c:v>2.36328125</c:v>
                </c:pt>
                <c:pt idx="212">
                  <c:v>2.37548828125</c:v>
                </c:pt>
                <c:pt idx="213">
                  <c:v>2.386322021484375</c:v>
                </c:pt>
                <c:pt idx="214">
                  <c:v>2.3976898193359371</c:v>
                </c:pt>
                <c:pt idx="215">
                  <c:v>2.409210205078125</c:v>
                </c:pt>
                <c:pt idx="216">
                  <c:v>2.421875</c:v>
                </c:pt>
                <c:pt idx="217">
                  <c:v>2.4334716796875</c:v>
                </c:pt>
                <c:pt idx="218">
                  <c:v>2.4437713623046879</c:v>
                </c:pt>
                <c:pt idx="219">
                  <c:v>2.454071044921875</c:v>
                </c:pt>
                <c:pt idx="220">
                  <c:v>2.4665069580078129</c:v>
                </c:pt>
                <c:pt idx="221">
                  <c:v>2.477264404296875</c:v>
                </c:pt>
                <c:pt idx="222">
                  <c:v>2.48870849609375</c:v>
                </c:pt>
                <c:pt idx="223">
                  <c:v>2.4994659423828121</c:v>
                </c:pt>
                <c:pt idx="224">
                  <c:v>2.51190185546875</c:v>
                </c:pt>
                <c:pt idx="225">
                  <c:v>2.5240325927734379</c:v>
                </c:pt>
                <c:pt idx="226">
                  <c:v>2.535247802734375</c:v>
                </c:pt>
                <c:pt idx="227">
                  <c:v>2.5460052490234371</c:v>
                </c:pt>
                <c:pt idx="228">
                  <c:v>2.5571441650390621</c:v>
                </c:pt>
                <c:pt idx="229">
                  <c:v>2.5685882568359379</c:v>
                </c:pt>
                <c:pt idx="230">
                  <c:v>2.5797271728515629</c:v>
                </c:pt>
                <c:pt idx="231">
                  <c:v>2.5919342041015629</c:v>
                </c:pt>
                <c:pt idx="232">
                  <c:v>2.6026153564453129</c:v>
                </c:pt>
                <c:pt idx="233">
                  <c:v>2.6134490966796871</c:v>
                </c:pt>
                <c:pt idx="234">
                  <c:v>2.624664306640625</c:v>
                </c:pt>
                <c:pt idx="235">
                  <c:v>2.6361846923828129</c:v>
                </c:pt>
                <c:pt idx="236">
                  <c:v>2.647705078125</c:v>
                </c:pt>
                <c:pt idx="237">
                  <c:v>2.6583099365234371</c:v>
                </c:pt>
                <c:pt idx="238">
                  <c:v>2.6702880859375</c:v>
                </c:pt>
                <c:pt idx="239">
                  <c:v>2.6806640625</c:v>
                </c:pt>
                <c:pt idx="240">
                  <c:v>2.6935577392578129</c:v>
                </c:pt>
                <c:pt idx="241">
                  <c:v>2.7032470703125</c:v>
                </c:pt>
                <c:pt idx="242">
                  <c:v>2.7147674560546871</c:v>
                </c:pt>
                <c:pt idx="243">
                  <c:v>2.72552490234375</c:v>
                </c:pt>
                <c:pt idx="244">
                  <c:v>2.7374267578125</c:v>
                </c:pt>
                <c:pt idx="245">
                  <c:v>2.748260498046875</c:v>
                </c:pt>
                <c:pt idx="246">
                  <c:v>2.76092529296875</c:v>
                </c:pt>
                <c:pt idx="247">
                  <c:v>2.77130126953125</c:v>
                </c:pt>
                <c:pt idx="248">
                  <c:v>2.78472900390625</c:v>
                </c:pt>
                <c:pt idx="249">
                  <c:v>2.7927398681640629</c:v>
                </c:pt>
                <c:pt idx="250">
                  <c:v>2.805328369140625</c:v>
                </c:pt>
                <c:pt idx="251">
                  <c:v>2.8041839599609379</c:v>
                </c:pt>
                <c:pt idx="252">
                  <c:v>2.788238525390625</c:v>
                </c:pt>
                <c:pt idx="253">
                  <c:v>2.78289794921875</c:v>
                </c:pt>
                <c:pt idx="254">
                  <c:v>2.7698516845703129</c:v>
                </c:pt>
                <c:pt idx="255">
                  <c:v>2.7617645263671879</c:v>
                </c:pt>
                <c:pt idx="256">
                  <c:v>2.7504730224609379</c:v>
                </c:pt>
                <c:pt idx="257">
                  <c:v>2.7397918701171879</c:v>
                </c:pt>
                <c:pt idx="258">
                  <c:v>2.7288818359375</c:v>
                </c:pt>
                <c:pt idx="259">
                  <c:v>2.7173614501953129</c:v>
                </c:pt>
                <c:pt idx="260">
                  <c:v>2.7066802978515629</c:v>
                </c:pt>
                <c:pt idx="261">
                  <c:v>2.6959228515625</c:v>
                </c:pt>
                <c:pt idx="262">
                  <c:v>2.684783935546875</c:v>
                </c:pt>
                <c:pt idx="263">
                  <c:v>2.6734924316406241</c:v>
                </c:pt>
                <c:pt idx="264">
                  <c:v>2.66326904296875</c:v>
                </c:pt>
                <c:pt idx="265">
                  <c:v>2.6508331298828121</c:v>
                </c:pt>
                <c:pt idx="266">
                  <c:v>2.6394653320312411</c:v>
                </c:pt>
                <c:pt idx="267">
                  <c:v>2.6287841796875</c:v>
                </c:pt>
                <c:pt idx="268">
                  <c:v>2.6184082031249991</c:v>
                </c:pt>
                <c:pt idx="269">
                  <c:v>2.605438232421875</c:v>
                </c:pt>
                <c:pt idx="270">
                  <c:v>2.5952911376953129</c:v>
                </c:pt>
                <c:pt idx="271">
                  <c:v>2.58270263671875</c:v>
                </c:pt>
                <c:pt idx="272">
                  <c:v>2.5724029541015621</c:v>
                </c:pt>
                <c:pt idx="273">
                  <c:v>2.5592041015625</c:v>
                </c:pt>
                <c:pt idx="274">
                  <c:v>2.547607421875</c:v>
                </c:pt>
                <c:pt idx="275">
                  <c:v>2.5362396240234371</c:v>
                </c:pt>
                <c:pt idx="276">
                  <c:v>2.5267791748046871</c:v>
                </c:pt>
                <c:pt idx="277">
                  <c:v>2.51190185546875</c:v>
                </c:pt>
                <c:pt idx="278">
                  <c:v>2.5022125244140621</c:v>
                </c:pt>
                <c:pt idx="279">
                  <c:v>2.4895477294921871</c:v>
                </c:pt>
                <c:pt idx="280">
                  <c:v>2.4771881103515621</c:v>
                </c:pt>
                <c:pt idx="281">
                  <c:v>2.46612548828125</c:v>
                </c:pt>
                <c:pt idx="282">
                  <c:v>2.4554443359375</c:v>
                </c:pt>
                <c:pt idx="283">
                  <c:v>2.4446868896484371</c:v>
                </c:pt>
                <c:pt idx="284">
                  <c:v>2.4332427978515621</c:v>
                </c:pt>
                <c:pt idx="285">
                  <c:v>2.42095947265625</c:v>
                </c:pt>
                <c:pt idx="286">
                  <c:v>2.40936279296875</c:v>
                </c:pt>
                <c:pt idx="287">
                  <c:v>2.398834228515625</c:v>
                </c:pt>
                <c:pt idx="288">
                  <c:v>2.3890686035156161</c:v>
                </c:pt>
                <c:pt idx="289">
                  <c:v>2.376251220703117</c:v>
                </c:pt>
                <c:pt idx="290">
                  <c:v>2.364044189453117</c:v>
                </c:pt>
                <c:pt idx="291">
                  <c:v>2.3532867431640621</c:v>
                </c:pt>
                <c:pt idx="292">
                  <c:v>2.342071533203117</c:v>
                </c:pt>
                <c:pt idx="293">
                  <c:v>2.3302459716796791</c:v>
                </c:pt>
                <c:pt idx="294">
                  <c:v>2.3188781738281161</c:v>
                </c:pt>
                <c:pt idx="295">
                  <c:v>2.305908203125</c:v>
                </c:pt>
                <c:pt idx="296">
                  <c:v>2.2967529296875</c:v>
                </c:pt>
                <c:pt idx="297">
                  <c:v>2.2837066650390629</c:v>
                </c:pt>
                <c:pt idx="298">
                  <c:v>2.27386474609375</c:v>
                </c:pt>
                <c:pt idx="299">
                  <c:v>2.261810302734375</c:v>
                </c:pt>
                <c:pt idx="300">
                  <c:v>2.249908447265625</c:v>
                </c:pt>
                <c:pt idx="301">
                  <c:v>2.2380828857421871</c:v>
                </c:pt>
                <c:pt idx="302">
                  <c:v>2.227630615234375</c:v>
                </c:pt>
                <c:pt idx="303">
                  <c:v>2.216033935546875</c:v>
                </c:pt>
                <c:pt idx="304">
                  <c:v>2.20458984375</c:v>
                </c:pt>
                <c:pt idx="305">
                  <c:v>2.193145751953125</c:v>
                </c:pt>
                <c:pt idx="306">
                  <c:v>2.1825408935546871</c:v>
                </c:pt>
                <c:pt idx="307">
                  <c:v>2.1706390380859379</c:v>
                </c:pt>
                <c:pt idx="308">
                  <c:v>2.1612548828125</c:v>
                </c:pt>
                <c:pt idx="309">
                  <c:v>2.1479034423828129</c:v>
                </c:pt>
                <c:pt idx="310">
                  <c:v>2.137603759765625</c:v>
                </c:pt>
                <c:pt idx="311">
                  <c:v>2.1259307861328129</c:v>
                </c:pt>
                <c:pt idx="312">
                  <c:v>2.1155548095703129</c:v>
                </c:pt>
                <c:pt idx="313">
                  <c:v>2.104034423828125</c:v>
                </c:pt>
                <c:pt idx="314">
                  <c:v>2.0919036865234371</c:v>
                </c:pt>
                <c:pt idx="315">
                  <c:v>2.080230712890625</c:v>
                </c:pt>
                <c:pt idx="316">
                  <c:v>2.070465087890625</c:v>
                </c:pt>
                <c:pt idx="317">
                  <c:v>2.0574188232421871</c:v>
                </c:pt>
                <c:pt idx="318">
                  <c:v>2.04681396484375</c:v>
                </c:pt>
                <c:pt idx="319">
                  <c:v>2.035369873046875</c:v>
                </c:pt>
                <c:pt idx="320">
                  <c:v>2.024993896484375</c:v>
                </c:pt>
                <c:pt idx="321">
                  <c:v>2.0122528076171871</c:v>
                </c:pt>
                <c:pt idx="322">
                  <c:v>2.0001220703125</c:v>
                </c:pt>
                <c:pt idx="323">
                  <c:v>1.990509033203125</c:v>
                </c:pt>
                <c:pt idx="324">
                  <c:v>1.9792938232421871</c:v>
                </c:pt>
                <c:pt idx="325">
                  <c:v>1.9681549072265621</c:v>
                </c:pt>
                <c:pt idx="326">
                  <c:v>1.9570159912109371</c:v>
                </c:pt>
                <c:pt idx="327">
                  <c:v>1.9464874267578129</c:v>
                </c:pt>
                <c:pt idx="328">
                  <c:v>1.9345855712890621</c:v>
                </c:pt>
                <c:pt idx="329">
                  <c:v>1.9235992431640541</c:v>
                </c:pt>
                <c:pt idx="330">
                  <c:v>1.9123077392578121</c:v>
                </c:pt>
                <c:pt idx="331">
                  <c:v>1.8996429443359379</c:v>
                </c:pt>
                <c:pt idx="332">
                  <c:v>1.8880462646484379</c:v>
                </c:pt>
                <c:pt idx="333">
                  <c:v>1.8776702880859371</c:v>
                </c:pt>
                <c:pt idx="334">
                  <c:v>1.86614990234375</c:v>
                </c:pt>
                <c:pt idx="335">
                  <c:v>1.854705810546875</c:v>
                </c:pt>
                <c:pt idx="336">
                  <c:v>1.8434906005859371</c:v>
                </c:pt>
                <c:pt idx="337">
                  <c:v>1.8314361572265621</c:v>
                </c:pt>
                <c:pt idx="338">
                  <c:v>1.8221282958984371</c:v>
                </c:pt>
                <c:pt idx="339">
                  <c:v>1.8091583251953121</c:v>
                </c:pt>
                <c:pt idx="340">
                  <c:v>1.7992401123046871</c:v>
                </c:pt>
                <c:pt idx="341">
                  <c:v>1.7864990234375</c:v>
                </c:pt>
                <c:pt idx="342">
                  <c:v>1.7761993408203121</c:v>
                </c:pt>
                <c:pt idx="343">
                  <c:v>1.76422119140625</c:v>
                </c:pt>
                <c:pt idx="344">
                  <c:v>1.7534637451171871</c:v>
                </c:pt>
                <c:pt idx="345">
                  <c:v>1.7420196533203121</c:v>
                </c:pt>
                <c:pt idx="346">
                  <c:v>1.7303466796875</c:v>
                </c:pt>
                <c:pt idx="347">
                  <c:v>1.7203521728515629</c:v>
                </c:pt>
                <c:pt idx="348">
                  <c:v>1.7089080810546871</c:v>
                </c:pt>
                <c:pt idx="349">
                  <c:v>1.6973876953125</c:v>
                </c:pt>
                <c:pt idx="350">
                  <c:v>1.6854095458984371</c:v>
                </c:pt>
                <c:pt idx="351">
                  <c:v>1.6744232177734371</c:v>
                </c:pt>
                <c:pt idx="352">
                  <c:v>1.66412353515625</c:v>
                </c:pt>
                <c:pt idx="353">
                  <c:v>1.651458740234375</c:v>
                </c:pt>
                <c:pt idx="354">
                  <c:v>1.6411590576171871</c:v>
                </c:pt>
                <c:pt idx="355">
                  <c:v>1.6294097900390621</c:v>
                </c:pt>
                <c:pt idx="356">
                  <c:v>1.61865234375</c:v>
                </c:pt>
                <c:pt idx="357">
                  <c:v>1.607666015625</c:v>
                </c:pt>
                <c:pt idx="358">
                  <c:v>1.595916748046875</c:v>
                </c:pt>
                <c:pt idx="359">
                  <c:v>1.5845489501953121</c:v>
                </c:pt>
                <c:pt idx="360">
                  <c:v>1.5731048583984371</c:v>
                </c:pt>
                <c:pt idx="361">
                  <c:v>1.5615081787109371</c:v>
                </c:pt>
                <c:pt idx="362">
                  <c:v>1.551055908203125</c:v>
                </c:pt>
                <c:pt idx="363">
                  <c:v>1.539154052734375</c:v>
                </c:pt>
                <c:pt idx="364">
                  <c:v>1.5283966064453121</c:v>
                </c:pt>
                <c:pt idx="365">
                  <c:v>1.517333984375</c:v>
                </c:pt>
                <c:pt idx="366">
                  <c:v>1.5058135986328121</c:v>
                </c:pt>
                <c:pt idx="367">
                  <c:v>1.4958953857421871</c:v>
                </c:pt>
                <c:pt idx="368">
                  <c:v>1.4858245849609371</c:v>
                </c:pt>
                <c:pt idx="369">
                  <c:v>1.47216796875</c:v>
                </c:pt>
                <c:pt idx="370">
                  <c:v>1.4615631103515621</c:v>
                </c:pt>
                <c:pt idx="371">
                  <c:v>1.4496612548828121</c:v>
                </c:pt>
                <c:pt idx="372">
                  <c:v>1.4388275146484371</c:v>
                </c:pt>
                <c:pt idx="373">
                  <c:v>1.4263916015625</c:v>
                </c:pt>
                <c:pt idx="374">
                  <c:v>1.4173126220703121</c:v>
                </c:pt>
                <c:pt idx="375">
                  <c:v>1.4046478271484371</c:v>
                </c:pt>
                <c:pt idx="376">
                  <c:v>1.3951873779296871</c:v>
                </c:pt>
                <c:pt idx="377">
                  <c:v>1.3816070556640621</c:v>
                </c:pt>
                <c:pt idx="378">
                  <c:v>1.37237548828125</c:v>
                </c:pt>
                <c:pt idx="379">
                  <c:v>1.3603973388671871</c:v>
                </c:pt>
                <c:pt idx="380">
                  <c:v>1.35009765625</c:v>
                </c:pt>
                <c:pt idx="381">
                  <c:v>1.3364410400390621</c:v>
                </c:pt>
                <c:pt idx="382">
                  <c:v>1.325836181640625</c:v>
                </c:pt>
                <c:pt idx="383">
                  <c:v>1.3159942626953121</c:v>
                </c:pt>
                <c:pt idx="384">
                  <c:v>1.3043212890625</c:v>
                </c:pt>
                <c:pt idx="385">
                  <c:v>1.2921905517578121</c:v>
                </c:pt>
                <c:pt idx="386">
                  <c:v>1.2812042236328121</c:v>
                </c:pt>
                <c:pt idx="387">
                  <c:v>1.27044677734375</c:v>
                </c:pt>
                <c:pt idx="388">
                  <c:v>1.25885009765625</c:v>
                </c:pt>
                <c:pt idx="389">
                  <c:v>1.2469482421875</c:v>
                </c:pt>
                <c:pt idx="390">
                  <c:v>1.2352752685546871</c:v>
                </c:pt>
                <c:pt idx="391">
                  <c:v>1.224517822265625</c:v>
                </c:pt>
                <c:pt idx="392">
                  <c:v>1.21246337890625</c:v>
                </c:pt>
                <c:pt idx="393">
                  <c:v>1.202392578125</c:v>
                </c:pt>
                <c:pt idx="394">
                  <c:v>1.1908721923828121</c:v>
                </c:pt>
                <c:pt idx="395">
                  <c:v>1.1795806884765621</c:v>
                </c:pt>
                <c:pt idx="396">
                  <c:v>1.1678314208984371</c:v>
                </c:pt>
                <c:pt idx="397">
                  <c:v>1.1576080322265621</c:v>
                </c:pt>
                <c:pt idx="398">
                  <c:v>1.1450958251953121</c:v>
                </c:pt>
                <c:pt idx="399">
                  <c:v>1.13372802734375</c:v>
                </c:pt>
                <c:pt idx="400">
                  <c:v>1.1237335205078121</c:v>
                </c:pt>
                <c:pt idx="401">
                  <c:v>1.11175537109375</c:v>
                </c:pt>
                <c:pt idx="402">
                  <c:v>1.100311279296875</c:v>
                </c:pt>
                <c:pt idx="403">
                  <c:v>1.0887908935546871</c:v>
                </c:pt>
                <c:pt idx="404">
                  <c:v>1.0791778564453121</c:v>
                </c:pt>
                <c:pt idx="405">
                  <c:v>1.0669708251953121</c:v>
                </c:pt>
                <c:pt idx="406">
                  <c:v>1.056060791015625</c:v>
                </c:pt>
                <c:pt idx="407">
                  <c:v>1.044464111328125</c:v>
                </c:pt>
                <c:pt idx="408">
                  <c:v>1.0338592529296871</c:v>
                </c:pt>
                <c:pt idx="409">
                  <c:v>1.0211944580078121</c:v>
                </c:pt>
                <c:pt idx="410">
                  <c:v>1.01165771484375</c:v>
                </c:pt>
                <c:pt idx="411">
                  <c:v>0.99937438964843694</c:v>
                </c:pt>
                <c:pt idx="412">
                  <c:v>0.988311767578125</c:v>
                </c:pt>
                <c:pt idx="413">
                  <c:v>0.977630615234375</c:v>
                </c:pt>
                <c:pt idx="414">
                  <c:v>0.965576171875</c:v>
                </c:pt>
                <c:pt idx="415">
                  <c:v>0.95512390136718806</c:v>
                </c:pt>
                <c:pt idx="416">
                  <c:v>0.943603515625</c:v>
                </c:pt>
                <c:pt idx="417">
                  <c:v>0.93345642089843694</c:v>
                </c:pt>
                <c:pt idx="418">
                  <c:v>0.92155456542968694</c:v>
                </c:pt>
                <c:pt idx="419">
                  <c:v>0.909881591796875</c:v>
                </c:pt>
                <c:pt idx="420">
                  <c:v>0.89897155761718806</c:v>
                </c:pt>
                <c:pt idx="421">
                  <c:v>0.88813781738281306</c:v>
                </c:pt>
                <c:pt idx="422">
                  <c:v>0.87608337402343806</c:v>
                </c:pt>
                <c:pt idx="423">
                  <c:v>0.86509704589843806</c:v>
                </c:pt>
                <c:pt idx="424">
                  <c:v>0.85441589355468806</c:v>
                </c:pt>
                <c:pt idx="425">
                  <c:v>0.84312438964843806</c:v>
                </c:pt>
                <c:pt idx="426">
                  <c:v>0.831451416015625</c:v>
                </c:pt>
                <c:pt idx="427">
                  <c:v>0.82099914550781306</c:v>
                </c:pt>
                <c:pt idx="428">
                  <c:v>0.80955505371093694</c:v>
                </c:pt>
                <c:pt idx="429">
                  <c:v>0.798187255859375</c:v>
                </c:pt>
                <c:pt idx="430">
                  <c:v>0.78712463378906306</c:v>
                </c:pt>
                <c:pt idx="431">
                  <c:v>0.77522277832031194</c:v>
                </c:pt>
                <c:pt idx="432">
                  <c:v>0.76416015625</c:v>
                </c:pt>
                <c:pt idx="433">
                  <c:v>0.75294494628906306</c:v>
                </c:pt>
                <c:pt idx="434">
                  <c:v>0.7427978515625</c:v>
                </c:pt>
                <c:pt idx="435">
                  <c:v>0.731201171875</c:v>
                </c:pt>
                <c:pt idx="436">
                  <c:v>0.72021484375</c:v>
                </c:pt>
                <c:pt idx="437">
                  <c:v>0.70831298828125</c:v>
                </c:pt>
                <c:pt idx="438">
                  <c:v>0.69679260253906306</c:v>
                </c:pt>
                <c:pt idx="439">
                  <c:v>0.68634033203125</c:v>
                </c:pt>
                <c:pt idx="440">
                  <c:v>0.6756591796875</c:v>
                </c:pt>
                <c:pt idx="441">
                  <c:v>0.6634521484375</c:v>
                </c:pt>
                <c:pt idx="442">
                  <c:v>0.65155029296875</c:v>
                </c:pt>
                <c:pt idx="443">
                  <c:v>0.64094543457031306</c:v>
                </c:pt>
                <c:pt idx="444">
                  <c:v>0.62957763671875</c:v>
                </c:pt>
                <c:pt idx="445">
                  <c:v>0.61851501464843806</c:v>
                </c:pt>
                <c:pt idx="446">
                  <c:v>0.60760498046875</c:v>
                </c:pt>
                <c:pt idx="447">
                  <c:v>0.59593200683593694</c:v>
                </c:pt>
                <c:pt idx="448">
                  <c:v>0.58563232421875</c:v>
                </c:pt>
                <c:pt idx="449">
                  <c:v>0.57319641113281306</c:v>
                </c:pt>
                <c:pt idx="450">
                  <c:v>0.56373596191406194</c:v>
                </c:pt>
                <c:pt idx="451">
                  <c:v>0.5523681640625</c:v>
                </c:pt>
                <c:pt idx="452">
                  <c:v>0.54069519042968806</c:v>
                </c:pt>
                <c:pt idx="453">
                  <c:v>0.52894592285156306</c:v>
                </c:pt>
                <c:pt idx="454">
                  <c:v>0.51849365234375</c:v>
                </c:pt>
                <c:pt idx="455">
                  <c:v>0.507049560546875</c:v>
                </c:pt>
                <c:pt idx="456">
                  <c:v>0.495529174804688</c:v>
                </c:pt>
                <c:pt idx="457">
                  <c:v>0.48309326171875</c:v>
                </c:pt>
                <c:pt idx="458">
                  <c:v>0.473785400390625</c:v>
                </c:pt>
                <c:pt idx="459">
                  <c:v>0.461273193359375</c:v>
                </c:pt>
                <c:pt idx="460">
                  <c:v>0.451889038085937</c:v>
                </c:pt>
                <c:pt idx="461">
                  <c:v>0.438461303710938</c:v>
                </c:pt>
                <c:pt idx="462">
                  <c:v>0.427398681640625</c:v>
                </c:pt>
                <c:pt idx="463">
                  <c:v>0.417022705078125</c:v>
                </c:pt>
                <c:pt idx="464">
                  <c:v>0.407028198242188</c:v>
                </c:pt>
                <c:pt idx="465">
                  <c:v>0.394668579101563</c:v>
                </c:pt>
                <c:pt idx="466">
                  <c:v>0.382461547851562</c:v>
                </c:pt>
                <c:pt idx="467">
                  <c:v>0.37261962890625</c:v>
                </c:pt>
                <c:pt idx="468">
                  <c:v>0.362014770507813</c:v>
                </c:pt>
                <c:pt idx="469">
                  <c:v>0.349807739257813</c:v>
                </c:pt>
                <c:pt idx="470">
                  <c:v>0.337905883789063</c:v>
                </c:pt>
                <c:pt idx="471">
                  <c:v>0.3277587890625</c:v>
                </c:pt>
                <c:pt idx="472">
                  <c:v>0.315780639648438</c:v>
                </c:pt>
                <c:pt idx="473">
                  <c:v>0.305023193359375</c:v>
                </c:pt>
                <c:pt idx="474">
                  <c:v>0.29327392578125</c:v>
                </c:pt>
                <c:pt idx="475">
                  <c:v>0.2825927734375</c:v>
                </c:pt>
                <c:pt idx="476">
                  <c:v>0.272064208984375</c:v>
                </c:pt>
                <c:pt idx="477">
                  <c:v>0.26092529296875</c:v>
                </c:pt>
                <c:pt idx="478">
                  <c:v>0.249710083007813</c:v>
                </c:pt>
                <c:pt idx="479">
                  <c:v>0.2374267578125</c:v>
                </c:pt>
                <c:pt idx="480">
                  <c:v>0.227279663085938</c:v>
                </c:pt>
                <c:pt idx="481">
                  <c:v>0.215377807617187</c:v>
                </c:pt>
                <c:pt idx="482">
                  <c:v>0.203933715820313</c:v>
                </c:pt>
                <c:pt idx="483">
                  <c:v>0.192031860351562</c:v>
                </c:pt>
                <c:pt idx="484">
                  <c:v>0.182342529296875</c:v>
                </c:pt>
                <c:pt idx="485">
                  <c:v>0.1702880859375</c:v>
                </c:pt>
                <c:pt idx="486">
                  <c:v>0.159683227539063</c:v>
                </c:pt>
                <c:pt idx="487">
                  <c:v>0.148849487304688</c:v>
                </c:pt>
                <c:pt idx="488">
                  <c:v>0.138626098632812</c:v>
                </c:pt>
                <c:pt idx="489">
                  <c:v>0.126495361328125</c:v>
                </c:pt>
                <c:pt idx="490">
                  <c:v>0.115280151367188</c:v>
                </c:pt>
                <c:pt idx="491">
                  <c:v>0.104293823242188</c:v>
                </c:pt>
                <c:pt idx="492">
                  <c:v>9.25445556640625E-2</c:v>
                </c:pt>
                <c:pt idx="493">
                  <c:v>8.087158203125E-2</c:v>
                </c:pt>
                <c:pt idx="494">
                  <c:v>6.927490234375E-2</c:v>
                </c:pt>
                <c:pt idx="495">
                  <c:v>5.85174560546875E-2</c:v>
                </c:pt>
                <c:pt idx="496">
                  <c:v>4.84466552734375E-2</c:v>
                </c:pt>
                <c:pt idx="497">
                  <c:v>3.66973876953125E-2</c:v>
                </c:pt>
                <c:pt idx="498">
                  <c:v>2.46429443359375E-2</c:v>
                </c:pt>
                <c:pt idx="499">
                  <c:v>1.312255859375E-2</c:v>
                </c:pt>
                <c:pt idx="500">
                  <c:v>1.4495849609375E-3</c:v>
                </c:pt>
                <c:pt idx="501">
                  <c:v>-1.007080078125E-2</c:v>
                </c:pt>
                <c:pt idx="502">
                  <c:v>-2.11334228515625E-2</c:v>
                </c:pt>
                <c:pt idx="503">
                  <c:v>-3.2806396484375E-2</c:v>
                </c:pt>
                <c:pt idx="504">
                  <c:v>-4.34112548828125E-2</c:v>
                </c:pt>
                <c:pt idx="505">
                  <c:v>-5.51605224609375E-2</c:v>
                </c:pt>
                <c:pt idx="506">
                  <c:v>-6.53076171875E-2</c:v>
                </c:pt>
                <c:pt idx="507">
                  <c:v>-7.659912109375E-2</c:v>
                </c:pt>
                <c:pt idx="508">
                  <c:v>-8.67462158203125E-2</c:v>
                </c:pt>
                <c:pt idx="509">
                  <c:v>-9.9334716796875E-2</c:v>
                </c:pt>
                <c:pt idx="510">
                  <c:v>-0.110092163085938</c:v>
                </c:pt>
                <c:pt idx="511">
                  <c:v>-0.121536254882813</c:v>
                </c:pt>
                <c:pt idx="512">
                  <c:v>-0.132827758789062</c:v>
                </c:pt>
                <c:pt idx="513">
                  <c:v>-0.1446533203125</c:v>
                </c:pt>
                <c:pt idx="514">
                  <c:v>-0.155105590820313</c:v>
                </c:pt>
                <c:pt idx="515">
                  <c:v>-0.166778564453125</c:v>
                </c:pt>
                <c:pt idx="516">
                  <c:v>-0.176925659179687</c:v>
                </c:pt>
                <c:pt idx="517">
                  <c:v>-0.18890380859375</c:v>
                </c:pt>
                <c:pt idx="518">
                  <c:v>-0.199966430664063</c:v>
                </c:pt>
                <c:pt idx="519">
                  <c:v>-0.210952758789063</c:v>
                </c:pt>
                <c:pt idx="520">
                  <c:v>-0.2215576171875</c:v>
                </c:pt>
                <c:pt idx="521">
                  <c:v>-0.234146118164063</c:v>
                </c:pt>
                <c:pt idx="522">
                  <c:v>-0.244903564453125</c:v>
                </c:pt>
                <c:pt idx="523">
                  <c:v>-0.25634765625</c:v>
                </c:pt>
                <c:pt idx="524">
                  <c:v>-0.267181396484375</c:v>
                </c:pt>
                <c:pt idx="525">
                  <c:v>-0.277862548828125</c:v>
                </c:pt>
                <c:pt idx="526">
                  <c:v>-0.290374755859375</c:v>
                </c:pt>
                <c:pt idx="527">
                  <c:v>-0.301284790039063</c:v>
                </c:pt>
                <c:pt idx="528">
                  <c:v>-0.310211181640625</c:v>
                </c:pt>
                <c:pt idx="529">
                  <c:v>-0.322494506835938</c:v>
                </c:pt>
                <c:pt idx="530">
                  <c:v>-0.333938598632813</c:v>
                </c:pt>
                <c:pt idx="531">
                  <c:v>-0.345306396484375</c:v>
                </c:pt>
                <c:pt idx="532">
                  <c:v>-0.355453491210938</c:v>
                </c:pt>
                <c:pt idx="533">
                  <c:v>-0.368423461914063</c:v>
                </c:pt>
                <c:pt idx="534">
                  <c:v>-0.378036499023438</c:v>
                </c:pt>
                <c:pt idx="535">
                  <c:v>-0.390853881835938</c:v>
                </c:pt>
                <c:pt idx="536">
                  <c:v>-0.400924682617188</c:v>
                </c:pt>
                <c:pt idx="537">
                  <c:v>-0.413436889648438</c:v>
                </c:pt>
                <c:pt idx="538">
                  <c:v>-0.423431396484375</c:v>
                </c:pt>
                <c:pt idx="539">
                  <c:v>-0.434799194335937</c:v>
                </c:pt>
                <c:pt idx="540">
                  <c:v>-0.445480346679688</c:v>
                </c:pt>
                <c:pt idx="541">
                  <c:v>-0.457229614257813</c:v>
                </c:pt>
                <c:pt idx="542">
                  <c:v>-0.467987060546875</c:v>
                </c:pt>
                <c:pt idx="543">
                  <c:v>-0.479507446289063</c:v>
                </c:pt>
                <c:pt idx="544">
                  <c:v>-0.491256713867188</c:v>
                </c:pt>
                <c:pt idx="545">
                  <c:v>-0.50270080566406306</c:v>
                </c:pt>
                <c:pt idx="546">
                  <c:v>-0.51322937011718806</c:v>
                </c:pt>
                <c:pt idx="547">
                  <c:v>-0.523834228515625</c:v>
                </c:pt>
                <c:pt idx="548">
                  <c:v>-0.53581237792968694</c:v>
                </c:pt>
                <c:pt idx="549">
                  <c:v>-0.54740905761718806</c:v>
                </c:pt>
                <c:pt idx="550">
                  <c:v>-0.55793762207031306</c:v>
                </c:pt>
                <c:pt idx="551">
                  <c:v>-0.570220947265625</c:v>
                </c:pt>
                <c:pt idx="552">
                  <c:v>-0.58113098144531194</c:v>
                </c:pt>
                <c:pt idx="553">
                  <c:v>-0.59288024902343806</c:v>
                </c:pt>
                <c:pt idx="554">
                  <c:v>-0.60264587402343806</c:v>
                </c:pt>
                <c:pt idx="555">
                  <c:v>-0.61393737792968806</c:v>
                </c:pt>
                <c:pt idx="556">
                  <c:v>-0.625762939453125</c:v>
                </c:pt>
                <c:pt idx="557">
                  <c:v>-0.63621520996093694</c:v>
                </c:pt>
                <c:pt idx="558">
                  <c:v>-0.648193359375</c:v>
                </c:pt>
                <c:pt idx="559">
                  <c:v>-0.65895080566406306</c:v>
                </c:pt>
                <c:pt idx="560">
                  <c:v>-0.670013427734375</c:v>
                </c:pt>
                <c:pt idx="561">
                  <c:v>-0.68145751953125</c:v>
                </c:pt>
                <c:pt idx="562">
                  <c:v>-0.69190979003906306</c:v>
                </c:pt>
                <c:pt idx="563">
                  <c:v>-0.70381164550781306</c:v>
                </c:pt>
                <c:pt idx="564">
                  <c:v>-0.715484619140625</c:v>
                </c:pt>
                <c:pt idx="565">
                  <c:v>-0.72578430175781194</c:v>
                </c:pt>
                <c:pt idx="566">
                  <c:v>-0.738983154296875</c:v>
                </c:pt>
                <c:pt idx="567">
                  <c:v>-0.74790954589843806</c:v>
                </c:pt>
                <c:pt idx="568">
                  <c:v>-0.759124755859375</c:v>
                </c:pt>
                <c:pt idx="569">
                  <c:v>-0.77156066894531194</c:v>
                </c:pt>
                <c:pt idx="570">
                  <c:v>-0.78224182128906306</c:v>
                </c:pt>
                <c:pt idx="571">
                  <c:v>-0.792999267578125</c:v>
                </c:pt>
                <c:pt idx="572">
                  <c:v>-0.80474853515625</c:v>
                </c:pt>
                <c:pt idx="573">
                  <c:v>-0.81687927246093806</c:v>
                </c:pt>
                <c:pt idx="574">
                  <c:v>-0.82649230957031194</c:v>
                </c:pt>
                <c:pt idx="575">
                  <c:v>-0.83854675292968806</c:v>
                </c:pt>
                <c:pt idx="576">
                  <c:v>-0.848388671875</c:v>
                </c:pt>
                <c:pt idx="577">
                  <c:v>-0.86151123046875</c:v>
                </c:pt>
                <c:pt idx="578">
                  <c:v>-0.87043762207031306</c:v>
                </c:pt>
                <c:pt idx="579">
                  <c:v>-0.88348388671875</c:v>
                </c:pt>
                <c:pt idx="580">
                  <c:v>-0.89408874511718806</c:v>
                </c:pt>
                <c:pt idx="581">
                  <c:v>-0.90507507324218806</c:v>
                </c:pt>
                <c:pt idx="582">
                  <c:v>-0.91636657714843694</c:v>
                </c:pt>
                <c:pt idx="583">
                  <c:v>-0.92781066894531194</c:v>
                </c:pt>
                <c:pt idx="584">
                  <c:v>-0.938262939453125</c:v>
                </c:pt>
                <c:pt idx="585">
                  <c:v>-0.950164794921875</c:v>
                </c:pt>
                <c:pt idx="586">
                  <c:v>-0.961456298828125</c:v>
                </c:pt>
                <c:pt idx="587">
                  <c:v>-0.97160339355468806</c:v>
                </c:pt>
                <c:pt idx="588">
                  <c:v>-0.984039306640625</c:v>
                </c:pt>
                <c:pt idx="589">
                  <c:v>-0.994873046875</c:v>
                </c:pt>
                <c:pt idx="590">
                  <c:v>-1.0056304931640621</c:v>
                </c:pt>
                <c:pt idx="591">
                  <c:v>-1.0178375244140621</c:v>
                </c:pt>
                <c:pt idx="592">
                  <c:v>-1.02752685546875</c:v>
                </c:pt>
                <c:pt idx="593">
                  <c:v>-1.0391998291015621</c:v>
                </c:pt>
                <c:pt idx="594">
                  <c:v>-1.0497283935546871</c:v>
                </c:pt>
                <c:pt idx="595">
                  <c:v>-1.06170654296875</c:v>
                </c:pt>
                <c:pt idx="596">
                  <c:v>-1.073150634765625</c:v>
                </c:pt>
                <c:pt idx="597">
                  <c:v>-1.0842132568359371</c:v>
                </c:pt>
                <c:pt idx="598">
                  <c:v>-1.095123291015625</c:v>
                </c:pt>
                <c:pt idx="599">
                  <c:v>-1.106109619140625</c:v>
                </c:pt>
                <c:pt idx="600">
                  <c:v>-1.1173248291015621</c:v>
                </c:pt>
                <c:pt idx="601">
                  <c:v>-1.1285400390625</c:v>
                </c:pt>
                <c:pt idx="602">
                  <c:v>-1.1399078369140621</c:v>
                </c:pt>
                <c:pt idx="603">
                  <c:v>-1.15142822265625</c:v>
                </c:pt>
                <c:pt idx="604">
                  <c:v>-1.162567138671875</c:v>
                </c:pt>
                <c:pt idx="605">
                  <c:v>-1.1731719970703121</c:v>
                </c:pt>
                <c:pt idx="606">
                  <c:v>-1.1847686767578121</c:v>
                </c:pt>
                <c:pt idx="607">
                  <c:v>-1.196136474609375</c:v>
                </c:pt>
                <c:pt idx="608">
                  <c:v>-1.20635986328125</c:v>
                </c:pt>
                <c:pt idx="609">
                  <c:v>-1.2191009521484371</c:v>
                </c:pt>
                <c:pt idx="610">
                  <c:v>-1.2297821044921871</c:v>
                </c:pt>
                <c:pt idx="611">
                  <c:v>-1.240692138671875</c:v>
                </c:pt>
                <c:pt idx="612">
                  <c:v>-1.252288818359375</c:v>
                </c:pt>
                <c:pt idx="613">
                  <c:v>-1.2650299072265621</c:v>
                </c:pt>
                <c:pt idx="614">
                  <c:v>-1.275177001953125</c:v>
                </c:pt>
                <c:pt idx="615">
                  <c:v>-1.2872314453125</c:v>
                </c:pt>
                <c:pt idx="616">
                  <c:v>-1.2973785400390621</c:v>
                </c:pt>
                <c:pt idx="617">
                  <c:v>-1.3097381591796871</c:v>
                </c:pt>
                <c:pt idx="618">
                  <c:v>-1.3198089599609371</c:v>
                </c:pt>
                <c:pt idx="619">
                  <c:v>-1.3321685791015629</c:v>
                </c:pt>
                <c:pt idx="620">
                  <c:v>-1.3442230224609371</c:v>
                </c:pt>
                <c:pt idx="621">
                  <c:v>-1.3556671142578121</c:v>
                </c:pt>
                <c:pt idx="622">
                  <c:v>-1.365509033203125</c:v>
                </c:pt>
                <c:pt idx="623">
                  <c:v>-1.3774871826171871</c:v>
                </c:pt>
                <c:pt idx="624">
                  <c:v>-1.3875579833984379</c:v>
                </c:pt>
                <c:pt idx="625">
                  <c:v>-1.39923095703125</c:v>
                </c:pt>
                <c:pt idx="626">
                  <c:v>-1.4099884033203121</c:v>
                </c:pt>
                <c:pt idx="627">
                  <c:v>-1.4214324951171871</c:v>
                </c:pt>
                <c:pt idx="628">
                  <c:v>-1.4324188232421871</c:v>
                </c:pt>
                <c:pt idx="629">
                  <c:v>-1.44317626953125</c:v>
                </c:pt>
                <c:pt idx="630">
                  <c:v>-1.45477294921875</c:v>
                </c:pt>
                <c:pt idx="631">
                  <c:v>-1.4667510986328121</c:v>
                </c:pt>
                <c:pt idx="632">
                  <c:v>-1.475982666015625</c:v>
                </c:pt>
                <c:pt idx="633">
                  <c:v>-1.4887237548828121</c:v>
                </c:pt>
                <c:pt idx="634">
                  <c:v>-1.499481201171875</c:v>
                </c:pt>
                <c:pt idx="635">
                  <c:v>-1.51123046875</c:v>
                </c:pt>
                <c:pt idx="636">
                  <c:v>-1.52252197265625</c:v>
                </c:pt>
                <c:pt idx="637">
                  <c:v>-1.5331268310546871</c:v>
                </c:pt>
                <c:pt idx="638">
                  <c:v>-1.545257568359375</c:v>
                </c:pt>
                <c:pt idx="639">
                  <c:v>-1.5566253662109371</c:v>
                </c:pt>
                <c:pt idx="640">
                  <c:v>-1.5663909912109371</c:v>
                </c:pt>
                <c:pt idx="641">
                  <c:v>-1.577301025390625</c:v>
                </c:pt>
                <c:pt idx="642">
                  <c:v>-1.5886688232421871</c:v>
                </c:pt>
                <c:pt idx="643">
                  <c:v>-1.60003662109375</c:v>
                </c:pt>
                <c:pt idx="644">
                  <c:v>-1.610870361328125</c:v>
                </c:pt>
                <c:pt idx="645">
                  <c:v>-1.622467041015625</c:v>
                </c:pt>
                <c:pt idx="646">
                  <c:v>-1.6332244873046871</c:v>
                </c:pt>
                <c:pt idx="647">
                  <c:v>-1.64520263671875</c:v>
                </c:pt>
                <c:pt idx="648">
                  <c:v>-1.655731201171875</c:v>
                </c:pt>
                <c:pt idx="649">
                  <c:v>-1.6670989990234371</c:v>
                </c:pt>
                <c:pt idx="650">
                  <c:v>-1.6785430908203121</c:v>
                </c:pt>
                <c:pt idx="651">
                  <c:v>-1.6889190673828121</c:v>
                </c:pt>
                <c:pt idx="652">
                  <c:v>-1.7000579833984379</c:v>
                </c:pt>
                <c:pt idx="653">
                  <c:v>-1.712799072265625</c:v>
                </c:pt>
                <c:pt idx="654">
                  <c:v>-1.72332763671875</c:v>
                </c:pt>
                <c:pt idx="655">
                  <c:v>-1.7343902587890621</c:v>
                </c:pt>
                <c:pt idx="656">
                  <c:v>-1.745452880859375</c:v>
                </c:pt>
                <c:pt idx="657">
                  <c:v>-1.756744384765625</c:v>
                </c:pt>
                <c:pt idx="658">
                  <c:v>-1.7681121826171879</c:v>
                </c:pt>
                <c:pt idx="659">
                  <c:v>-1.778717041015625</c:v>
                </c:pt>
                <c:pt idx="660">
                  <c:v>-1.790008544921875</c:v>
                </c:pt>
                <c:pt idx="661">
                  <c:v>-1.8004608154296871</c:v>
                </c:pt>
                <c:pt idx="662">
                  <c:v>-1.8120574951171871</c:v>
                </c:pt>
                <c:pt idx="663">
                  <c:v>-1.823883056640625</c:v>
                </c:pt>
                <c:pt idx="664">
                  <c:v>-1.8344879150390621</c:v>
                </c:pt>
                <c:pt idx="665">
                  <c:v>-1.8456268310546871</c:v>
                </c:pt>
                <c:pt idx="666">
                  <c:v>-1.8566131591796871</c:v>
                </c:pt>
                <c:pt idx="667">
                  <c:v>-1.8691253662109371</c:v>
                </c:pt>
                <c:pt idx="668">
                  <c:v>-1.87896728515625</c:v>
                </c:pt>
                <c:pt idx="669">
                  <c:v>-1.8898773193359371</c:v>
                </c:pt>
                <c:pt idx="670">
                  <c:v>-1.9013214111328121</c:v>
                </c:pt>
                <c:pt idx="671">
                  <c:v>-1.912994384765625</c:v>
                </c:pt>
                <c:pt idx="672">
                  <c:v>-1.9239044189453121</c:v>
                </c:pt>
                <c:pt idx="673">
                  <c:v>-1.935577392578125</c:v>
                </c:pt>
                <c:pt idx="674">
                  <c:v>-1.9455718994140621</c:v>
                </c:pt>
                <c:pt idx="675">
                  <c:v>-1.9567108154296871</c:v>
                </c:pt>
                <c:pt idx="676">
                  <c:v>-1.9678497314453121</c:v>
                </c:pt>
                <c:pt idx="677">
                  <c:v>-1.9797515869140621</c:v>
                </c:pt>
                <c:pt idx="678">
                  <c:v>-1.989898681640625</c:v>
                </c:pt>
                <c:pt idx="679">
                  <c:v>-2.0023345947265629</c:v>
                </c:pt>
                <c:pt idx="680">
                  <c:v>-2.014007568359375</c:v>
                </c:pt>
                <c:pt idx="681">
                  <c:v>-2.0255279541015629</c:v>
                </c:pt>
                <c:pt idx="682">
                  <c:v>-2.0355987548828129</c:v>
                </c:pt>
                <c:pt idx="683">
                  <c:v>-2.0473480224609379</c:v>
                </c:pt>
                <c:pt idx="684">
                  <c:v>-2.0571136474609379</c:v>
                </c:pt>
                <c:pt idx="685">
                  <c:v>-2.069549560546875</c:v>
                </c:pt>
                <c:pt idx="686">
                  <c:v>-2.0806121826171871</c:v>
                </c:pt>
                <c:pt idx="687">
                  <c:v>-2.0917510986328129</c:v>
                </c:pt>
                <c:pt idx="688">
                  <c:v>-2.10113525390625</c:v>
                </c:pt>
                <c:pt idx="689">
                  <c:v>-2.113800048828125</c:v>
                </c:pt>
                <c:pt idx="690">
                  <c:v>-2.12371826171875</c:v>
                </c:pt>
                <c:pt idx="691">
                  <c:v>-2.1368408203125</c:v>
                </c:pt>
                <c:pt idx="692">
                  <c:v>-2.1466827392578121</c:v>
                </c:pt>
                <c:pt idx="693">
                  <c:v>-2.159423828125</c:v>
                </c:pt>
                <c:pt idx="694">
                  <c:v>-2.169952392578125</c:v>
                </c:pt>
                <c:pt idx="695">
                  <c:v>-2.18048095703125</c:v>
                </c:pt>
                <c:pt idx="696">
                  <c:v>-2.1923065185546871</c:v>
                </c:pt>
                <c:pt idx="697">
                  <c:v>-2.2032928466796879</c:v>
                </c:pt>
                <c:pt idx="698">
                  <c:v>-2.21435546875</c:v>
                </c:pt>
                <c:pt idx="699">
                  <c:v>-2.225341796875</c:v>
                </c:pt>
                <c:pt idx="700">
                  <c:v>-2.2371673583984379</c:v>
                </c:pt>
                <c:pt idx="701">
                  <c:v>-2.2479248046875</c:v>
                </c:pt>
                <c:pt idx="702">
                  <c:v>-2.259368896484375</c:v>
                </c:pt>
                <c:pt idx="703">
                  <c:v>-2.271728515625</c:v>
                </c:pt>
                <c:pt idx="704">
                  <c:v>-2.2809600830078129</c:v>
                </c:pt>
                <c:pt idx="705">
                  <c:v>-2.2948455810546871</c:v>
                </c:pt>
                <c:pt idx="706">
                  <c:v>-2.304229736328125</c:v>
                </c:pt>
                <c:pt idx="707">
                  <c:v>-2.3162841796875</c:v>
                </c:pt>
                <c:pt idx="708">
                  <c:v>-2.326812744140625</c:v>
                </c:pt>
                <c:pt idx="709">
                  <c:v>-2.338104248046875</c:v>
                </c:pt>
                <c:pt idx="710">
                  <c:v>-2.35015869140625</c:v>
                </c:pt>
                <c:pt idx="711">
                  <c:v>-2.360687255859375</c:v>
                </c:pt>
                <c:pt idx="712">
                  <c:v>-2.3722839355468661</c:v>
                </c:pt>
                <c:pt idx="713">
                  <c:v>-2.3834991455078129</c:v>
                </c:pt>
                <c:pt idx="714">
                  <c:v>-2.3942565917968741</c:v>
                </c:pt>
                <c:pt idx="715">
                  <c:v>-2.4057769775390621</c:v>
                </c:pt>
                <c:pt idx="716">
                  <c:v>-2.41790771484375</c:v>
                </c:pt>
                <c:pt idx="717">
                  <c:v>-2.4279022216796871</c:v>
                </c:pt>
                <c:pt idx="718">
                  <c:v>-2.4405670166015629</c:v>
                </c:pt>
                <c:pt idx="719">
                  <c:v>-2.4508666992187411</c:v>
                </c:pt>
                <c:pt idx="720">
                  <c:v>-2.461700439453117</c:v>
                </c:pt>
                <c:pt idx="721">
                  <c:v>-2.47406005859375</c:v>
                </c:pt>
                <c:pt idx="722">
                  <c:v>-2.4846649169921871</c:v>
                </c:pt>
                <c:pt idx="723">
                  <c:v>-2.49603271484375</c:v>
                </c:pt>
                <c:pt idx="724">
                  <c:v>-2.50762939453125</c:v>
                </c:pt>
                <c:pt idx="725">
                  <c:v>-2.5208282470703129</c:v>
                </c:pt>
                <c:pt idx="726">
                  <c:v>-2.530670166015625</c:v>
                </c:pt>
                <c:pt idx="727">
                  <c:v>-2.542877197265625</c:v>
                </c:pt>
                <c:pt idx="728">
                  <c:v>-2.5527191162109371</c:v>
                </c:pt>
                <c:pt idx="729">
                  <c:v>-2.56500244140625</c:v>
                </c:pt>
                <c:pt idx="730">
                  <c:v>-2.5765228271484371</c:v>
                </c:pt>
                <c:pt idx="731">
                  <c:v>-2.5878143310546871</c:v>
                </c:pt>
                <c:pt idx="732">
                  <c:v>-2.5984954833984371</c:v>
                </c:pt>
                <c:pt idx="733">
                  <c:v>-2.6095581054687411</c:v>
                </c:pt>
                <c:pt idx="734">
                  <c:v>-2.620391845703125</c:v>
                </c:pt>
                <c:pt idx="735">
                  <c:v>-2.6326751708984371</c:v>
                </c:pt>
                <c:pt idx="736">
                  <c:v>-2.6436614990234371</c:v>
                </c:pt>
                <c:pt idx="737">
                  <c:v>-2.6551055908203129</c:v>
                </c:pt>
                <c:pt idx="738">
                  <c:v>-2.6651763916015629</c:v>
                </c:pt>
                <c:pt idx="739">
                  <c:v>-2.677459716796875</c:v>
                </c:pt>
                <c:pt idx="740">
                  <c:v>-2.6892852783203129</c:v>
                </c:pt>
                <c:pt idx="741">
                  <c:v>-2.700042724609375</c:v>
                </c:pt>
                <c:pt idx="742">
                  <c:v>-2.710723876953125</c:v>
                </c:pt>
                <c:pt idx="743">
                  <c:v>-2.72247314453125</c:v>
                </c:pt>
                <c:pt idx="744">
                  <c:v>-2.7336883544921871</c:v>
                </c:pt>
                <c:pt idx="745">
                  <c:v>-2.7443695068359379</c:v>
                </c:pt>
                <c:pt idx="746">
                  <c:v>-2.7558135986328129</c:v>
                </c:pt>
                <c:pt idx="747">
                  <c:v>-2.767181396484375</c:v>
                </c:pt>
                <c:pt idx="748">
                  <c:v>-2.778167724609375</c:v>
                </c:pt>
                <c:pt idx="749">
                  <c:v>-2.79083251953125</c:v>
                </c:pt>
                <c:pt idx="750">
                  <c:v>-2.801361083984375</c:v>
                </c:pt>
                <c:pt idx="751">
                  <c:v>-2.7998352050781241</c:v>
                </c:pt>
                <c:pt idx="752">
                  <c:v>-2.78289794921875</c:v>
                </c:pt>
                <c:pt idx="753">
                  <c:v>-2.7770233154296871</c:v>
                </c:pt>
                <c:pt idx="754">
                  <c:v>-2.7654266357421871</c:v>
                </c:pt>
                <c:pt idx="755">
                  <c:v>-2.755584716796875</c:v>
                </c:pt>
                <c:pt idx="756">
                  <c:v>-2.744140625</c:v>
                </c:pt>
                <c:pt idx="757">
                  <c:v>-2.7352142333984371</c:v>
                </c:pt>
                <c:pt idx="758">
                  <c:v>-2.7243804931640621</c:v>
                </c:pt>
                <c:pt idx="759">
                  <c:v>-2.71270751953125</c:v>
                </c:pt>
                <c:pt idx="760">
                  <c:v>-2.7036285400390629</c:v>
                </c:pt>
                <c:pt idx="761">
                  <c:v>-2.6918029785156241</c:v>
                </c:pt>
                <c:pt idx="762">
                  <c:v>-2.6800537109375</c:v>
                </c:pt>
                <c:pt idx="763">
                  <c:v>-2.6697540283203129</c:v>
                </c:pt>
                <c:pt idx="764">
                  <c:v>-2.6575469970703129</c:v>
                </c:pt>
                <c:pt idx="765">
                  <c:v>-2.646636962890625</c:v>
                </c:pt>
                <c:pt idx="766">
                  <c:v>-2.63519287109375</c:v>
                </c:pt>
                <c:pt idx="767">
                  <c:v>-2.6244354248046871</c:v>
                </c:pt>
                <c:pt idx="768">
                  <c:v>-2.6116180419921871</c:v>
                </c:pt>
                <c:pt idx="769">
                  <c:v>-2.60162353515625</c:v>
                </c:pt>
                <c:pt idx="770">
                  <c:v>-2.589874267578125</c:v>
                </c:pt>
                <c:pt idx="771">
                  <c:v>-2.5791168212890621</c:v>
                </c:pt>
                <c:pt idx="772">
                  <c:v>-2.5676727294921871</c:v>
                </c:pt>
                <c:pt idx="773">
                  <c:v>-2.55523681640625</c:v>
                </c:pt>
                <c:pt idx="774">
                  <c:v>-2.54486083984375</c:v>
                </c:pt>
                <c:pt idx="775">
                  <c:v>-2.531585693359375</c:v>
                </c:pt>
                <c:pt idx="776">
                  <c:v>-2.5202178955078129</c:v>
                </c:pt>
                <c:pt idx="777">
                  <c:v>-2.5078582763671871</c:v>
                </c:pt>
                <c:pt idx="778">
                  <c:v>-2.4967193603515621</c:v>
                </c:pt>
                <c:pt idx="779">
                  <c:v>-2.484893798828125</c:v>
                </c:pt>
                <c:pt idx="780">
                  <c:v>-2.4756622314453121</c:v>
                </c:pt>
                <c:pt idx="781">
                  <c:v>-2.462310791015625</c:v>
                </c:pt>
                <c:pt idx="782">
                  <c:v>-2.4508666992187411</c:v>
                </c:pt>
                <c:pt idx="783">
                  <c:v>-2.44049072265625</c:v>
                </c:pt>
                <c:pt idx="784">
                  <c:v>-2.4277496337890621</c:v>
                </c:pt>
                <c:pt idx="785">
                  <c:v>-2.415924072265625</c:v>
                </c:pt>
                <c:pt idx="786">
                  <c:v>-2.4071502685546879</c:v>
                </c:pt>
                <c:pt idx="787">
                  <c:v>-2.39410400390625</c:v>
                </c:pt>
                <c:pt idx="788">
                  <c:v>-2.382812499999992</c:v>
                </c:pt>
                <c:pt idx="789">
                  <c:v>-2.3711395263671871</c:v>
                </c:pt>
                <c:pt idx="790">
                  <c:v>-2.3602294921875</c:v>
                </c:pt>
                <c:pt idx="791">
                  <c:v>-2.3480987548828129</c:v>
                </c:pt>
                <c:pt idx="792">
                  <c:v>-2.3371124267578121</c:v>
                </c:pt>
                <c:pt idx="793">
                  <c:v>-2.3255157470703129</c:v>
                </c:pt>
                <c:pt idx="794">
                  <c:v>-2.315216064453117</c:v>
                </c:pt>
                <c:pt idx="795">
                  <c:v>-2.302093505859375</c:v>
                </c:pt>
                <c:pt idx="796">
                  <c:v>-2.29156494140625</c:v>
                </c:pt>
                <c:pt idx="797">
                  <c:v>-2.2805023193359379</c:v>
                </c:pt>
                <c:pt idx="798">
                  <c:v>-2.2686767578125</c:v>
                </c:pt>
                <c:pt idx="799">
                  <c:v>-2.25738525390625</c:v>
                </c:pt>
                <c:pt idx="800">
                  <c:v>-2.2452545166015629</c:v>
                </c:pt>
                <c:pt idx="801">
                  <c:v>-2.2347259521484379</c:v>
                </c:pt>
                <c:pt idx="802">
                  <c:v>-2.22320556640625</c:v>
                </c:pt>
                <c:pt idx="803">
                  <c:v>-2.2122955322265621</c:v>
                </c:pt>
                <c:pt idx="804">
                  <c:v>-2.2000885009765629</c:v>
                </c:pt>
                <c:pt idx="805">
                  <c:v>-2.189788818359375</c:v>
                </c:pt>
                <c:pt idx="806">
                  <c:v>-2.1782684326171871</c:v>
                </c:pt>
                <c:pt idx="807">
                  <c:v>-2.16766357421875</c:v>
                </c:pt>
                <c:pt idx="808">
                  <c:v>-2.1552276611328129</c:v>
                </c:pt>
                <c:pt idx="809">
                  <c:v>-2.14508056640625</c:v>
                </c:pt>
                <c:pt idx="810">
                  <c:v>-2.13409423828125</c:v>
                </c:pt>
                <c:pt idx="811">
                  <c:v>-2.1221160888671879</c:v>
                </c:pt>
                <c:pt idx="812">
                  <c:v>-2.1099090576171879</c:v>
                </c:pt>
                <c:pt idx="813">
                  <c:v>-2.0987701416015629</c:v>
                </c:pt>
                <c:pt idx="814">
                  <c:v>-2.0871734619140629</c:v>
                </c:pt>
                <c:pt idx="815">
                  <c:v>-2.0774078369140621</c:v>
                </c:pt>
                <c:pt idx="816">
                  <c:v>-2.06329345703125</c:v>
                </c:pt>
                <c:pt idx="817">
                  <c:v>-2.0532989501953129</c:v>
                </c:pt>
                <c:pt idx="818">
                  <c:v>-2.041473388671875</c:v>
                </c:pt>
                <c:pt idx="819">
                  <c:v>-2.0311737060546871</c:v>
                </c:pt>
                <c:pt idx="820">
                  <c:v>-2.0204925537109379</c:v>
                </c:pt>
                <c:pt idx="821">
                  <c:v>-2.008819580078125</c:v>
                </c:pt>
                <c:pt idx="822">
                  <c:v>-1.996307373046875</c:v>
                </c:pt>
                <c:pt idx="823">
                  <c:v>-1.98577880859375</c:v>
                </c:pt>
                <c:pt idx="824">
                  <c:v>-1.973876953125</c:v>
                </c:pt>
                <c:pt idx="825">
                  <c:v>-1.9632720947265621</c:v>
                </c:pt>
                <c:pt idx="826">
                  <c:v>-1.9528961181640621</c:v>
                </c:pt>
                <c:pt idx="827">
                  <c:v>-1.940765380859375</c:v>
                </c:pt>
                <c:pt idx="828">
                  <c:v>-1.929168701171875</c:v>
                </c:pt>
                <c:pt idx="829">
                  <c:v>-1.9181060791015621</c:v>
                </c:pt>
                <c:pt idx="830">
                  <c:v>-1.905670166015625</c:v>
                </c:pt>
                <c:pt idx="831">
                  <c:v>-1.8958282470703121</c:v>
                </c:pt>
                <c:pt idx="832">
                  <c:v>-1.8824005126953121</c:v>
                </c:pt>
                <c:pt idx="833">
                  <c:v>-1.87255859375</c:v>
                </c:pt>
                <c:pt idx="834">
                  <c:v>-1.8610382080078121</c:v>
                </c:pt>
                <c:pt idx="835">
                  <c:v>-1.8515777587890621</c:v>
                </c:pt>
                <c:pt idx="836">
                  <c:v>-1.8384552001953121</c:v>
                </c:pt>
                <c:pt idx="837">
                  <c:v>-1.8288421630859379</c:v>
                </c:pt>
                <c:pt idx="838">
                  <c:v>-1.8170928955078121</c:v>
                </c:pt>
                <c:pt idx="839">
                  <c:v>-1.805877685546875</c:v>
                </c:pt>
                <c:pt idx="840">
                  <c:v>-1.792449951171875</c:v>
                </c:pt>
                <c:pt idx="841">
                  <c:v>-1.7830657958984371</c:v>
                </c:pt>
                <c:pt idx="842">
                  <c:v>-1.7711639404296871</c:v>
                </c:pt>
                <c:pt idx="843">
                  <c:v>-1.759185791015625</c:v>
                </c:pt>
                <c:pt idx="844">
                  <c:v>-1.7484283447265629</c:v>
                </c:pt>
                <c:pt idx="845">
                  <c:v>-1.737060546875</c:v>
                </c:pt>
                <c:pt idx="846">
                  <c:v>-1.727447509765625</c:v>
                </c:pt>
                <c:pt idx="847">
                  <c:v>-1.7154693603515621</c:v>
                </c:pt>
                <c:pt idx="848">
                  <c:v>-1.7032623291015629</c:v>
                </c:pt>
                <c:pt idx="849">
                  <c:v>-1.6924285888671871</c:v>
                </c:pt>
                <c:pt idx="850">
                  <c:v>-1.68212890625</c:v>
                </c:pt>
                <c:pt idx="851">
                  <c:v>-1.6699981689453121</c:v>
                </c:pt>
                <c:pt idx="852">
                  <c:v>-1.6584014892578121</c:v>
                </c:pt>
                <c:pt idx="853">
                  <c:v>-1.6474151611328129</c:v>
                </c:pt>
                <c:pt idx="854">
                  <c:v>-1.6364288330078121</c:v>
                </c:pt>
                <c:pt idx="855">
                  <c:v>-1.6263580322265629</c:v>
                </c:pt>
                <c:pt idx="856">
                  <c:v>-1.6131591796875</c:v>
                </c:pt>
                <c:pt idx="857">
                  <c:v>-1.602935791015625</c:v>
                </c:pt>
                <c:pt idx="858">
                  <c:v>-1.5911865234375</c:v>
                </c:pt>
                <c:pt idx="859">
                  <c:v>-1.5796661376953121</c:v>
                </c:pt>
                <c:pt idx="860">
                  <c:v>-1.5692901611328121</c:v>
                </c:pt>
                <c:pt idx="861">
                  <c:v>-1.558074951171875</c:v>
                </c:pt>
                <c:pt idx="862">
                  <c:v>-1.547088623046875</c:v>
                </c:pt>
                <c:pt idx="863">
                  <c:v>-1.5355682373046871</c:v>
                </c:pt>
                <c:pt idx="864">
                  <c:v>-1.5235137939453121</c:v>
                </c:pt>
                <c:pt idx="865">
                  <c:v>-1.5139007568359371</c:v>
                </c:pt>
                <c:pt idx="866">
                  <c:v>-1.5020751953125</c:v>
                </c:pt>
                <c:pt idx="867">
                  <c:v>-1.4898681640625</c:v>
                </c:pt>
                <c:pt idx="868">
                  <c:v>-1.4794158935546871</c:v>
                </c:pt>
                <c:pt idx="869">
                  <c:v>-1.468048095703125</c:v>
                </c:pt>
                <c:pt idx="870">
                  <c:v>-1.45599365234375</c:v>
                </c:pt>
                <c:pt idx="871">
                  <c:v>-1.446075439453125</c:v>
                </c:pt>
                <c:pt idx="872">
                  <c:v>-1.4325714111328121</c:v>
                </c:pt>
                <c:pt idx="873">
                  <c:v>-1.422576904296875</c:v>
                </c:pt>
                <c:pt idx="874">
                  <c:v>-1.410980224609375</c:v>
                </c:pt>
                <c:pt idx="875">
                  <c:v>-1.4011383056640621</c:v>
                </c:pt>
                <c:pt idx="876">
                  <c:v>-1.3881683349609379</c:v>
                </c:pt>
                <c:pt idx="877">
                  <c:v>-1.3775634765625</c:v>
                </c:pt>
                <c:pt idx="878">
                  <c:v>-1.36627197265625</c:v>
                </c:pt>
                <c:pt idx="879">
                  <c:v>-1.356048583984375</c:v>
                </c:pt>
                <c:pt idx="880">
                  <c:v>-1.3425445556640621</c:v>
                </c:pt>
                <c:pt idx="881">
                  <c:v>-1.3324737548828121</c:v>
                </c:pt>
                <c:pt idx="882">
                  <c:v>-1.321563720703125</c:v>
                </c:pt>
                <c:pt idx="883">
                  <c:v>-1.3103485107421871</c:v>
                </c:pt>
                <c:pt idx="884">
                  <c:v>-1.2982177734375</c:v>
                </c:pt>
                <c:pt idx="885">
                  <c:v>-1.2884521484375</c:v>
                </c:pt>
                <c:pt idx="886">
                  <c:v>-1.27685546875</c:v>
                </c:pt>
                <c:pt idx="887">
                  <c:v>-1.26617431640625</c:v>
                </c:pt>
                <c:pt idx="888">
                  <c:v>-1.2554168701171871</c:v>
                </c:pt>
                <c:pt idx="889">
                  <c:v>-1.2419891357421871</c:v>
                </c:pt>
                <c:pt idx="890">
                  <c:v>-1.2298583984375</c:v>
                </c:pt>
                <c:pt idx="891">
                  <c:v>-1.2213897705078121</c:v>
                </c:pt>
                <c:pt idx="892">
                  <c:v>-1.20849609375</c:v>
                </c:pt>
                <c:pt idx="893">
                  <c:v>-1.1971282958984371</c:v>
                </c:pt>
                <c:pt idx="894">
                  <c:v>-1.185302734375</c:v>
                </c:pt>
                <c:pt idx="895">
                  <c:v>-1.175079345703125</c:v>
                </c:pt>
                <c:pt idx="896">
                  <c:v>-1.162567138671875</c:v>
                </c:pt>
                <c:pt idx="897">
                  <c:v>-1.152191162109375</c:v>
                </c:pt>
                <c:pt idx="898">
                  <c:v>-1.14105224609375</c:v>
                </c:pt>
                <c:pt idx="899">
                  <c:v>-1.129150390625</c:v>
                </c:pt>
                <c:pt idx="900">
                  <c:v>-1.11846923828125</c:v>
                </c:pt>
                <c:pt idx="901">
                  <c:v>-1.1081695556640621</c:v>
                </c:pt>
                <c:pt idx="902">
                  <c:v>-1.0971832275390621</c:v>
                </c:pt>
                <c:pt idx="903">
                  <c:v>-1.0851287841796871</c:v>
                </c:pt>
                <c:pt idx="904">
                  <c:v>-1.0736083984375</c:v>
                </c:pt>
                <c:pt idx="905">
                  <c:v>-1.062469482421875</c:v>
                </c:pt>
                <c:pt idx="906">
                  <c:v>-1.051483154296875</c:v>
                </c:pt>
                <c:pt idx="907">
                  <c:v>-1.04034423828125</c:v>
                </c:pt>
                <c:pt idx="908">
                  <c:v>-1.0285186767578121</c:v>
                </c:pt>
                <c:pt idx="909">
                  <c:v>-1.018218994140625</c:v>
                </c:pt>
                <c:pt idx="910">
                  <c:v>-1.0065460205078121</c:v>
                </c:pt>
                <c:pt idx="911">
                  <c:v>-0.99601745605468806</c:v>
                </c:pt>
                <c:pt idx="912">
                  <c:v>-0.983123779296875</c:v>
                </c:pt>
                <c:pt idx="913">
                  <c:v>-0.97236633300781194</c:v>
                </c:pt>
                <c:pt idx="914">
                  <c:v>-0.96099853515625</c:v>
                </c:pt>
                <c:pt idx="915">
                  <c:v>-0.94947814941406194</c:v>
                </c:pt>
                <c:pt idx="916">
                  <c:v>-0.93772888183593694</c:v>
                </c:pt>
                <c:pt idx="917">
                  <c:v>-0.92864990234375</c:v>
                </c:pt>
                <c:pt idx="918">
                  <c:v>-0.91804504394531306</c:v>
                </c:pt>
                <c:pt idx="919">
                  <c:v>-0.905303955078125</c:v>
                </c:pt>
                <c:pt idx="920">
                  <c:v>-0.89454650878906194</c:v>
                </c:pt>
                <c:pt idx="921">
                  <c:v>-0.88356018066406194</c:v>
                </c:pt>
                <c:pt idx="922">
                  <c:v>-0.87242126464843806</c:v>
                </c:pt>
                <c:pt idx="923">
                  <c:v>-0.86090087890625</c:v>
                </c:pt>
                <c:pt idx="924">
                  <c:v>-0.84953308105468694</c:v>
                </c:pt>
                <c:pt idx="925">
                  <c:v>-0.83831787109375</c:v>
                </c:pt>
                <c:pt idx="926">
                  <c:v>-0.82801818847656194</c:v>
                </c:pt>
                <c:pt idx="927">
                  <c:v>-0.81626892089843694</c:v>
                </c:pt>
                <c:pt idx="928">
                  <c:v>-0.80467224121093694</c:v>
                </c:pt>
                <c:pt idx="929">
                  <c:v>-0.793609619140625</c:v>
                </c:pt>
                <c:pt idx="930">
                  <c:v>-0.78285217285156194</c:v>
                </c:pt>
                <c:pt idx="931">
                  <c:v>-0.771026611328125</c:v>
                </c:pt>
                <c:pt idx="932">
                  <c:v>-0.75958251953125</c:v>
                </c:pt>
                <c:pt idx="933">
                  <c:v>-0.747833251953125</c:v>
                </c:pt>
                <c:pt idx="934">
                  <c:v>-0.737762451171875</c:v>
                </c:pt>
                <c:pt idx="935">
                  <c:v>-0.72639465332031306</c:v>
                </c:pt>
                <c:pt idx="936">
                  <c:v>-0.714569091796875</c:v>
                </c:pt>
                <c:pt idx="937">
                  <c:v>-0.70396423339843806</c:v>
                </c:pt>
                <c:pt idx="938">
                  <c:v>-0.69343566894531194</c:v>
                </c:pt>
                <c:pt idx="939">
                  <c:v>-0.68206787109375</c:v>
                </c:pt>
                <c:pt idx="940">
                  <c:v>-0.6695556640625</c:v>
                </c:pt>
                <c:pt idx="941">
                  <c:v>-0.6597900390625</c:v>
                </c:pt>
                <c:pt idx="942">
                  <c:v>-0.647430419921875</c:v>
                </c:pt>
                <c:pt idx="943">
                  <c:v>-0.63621520996093694</c:v>
                </c:pt>
                <c:pt idx="944">
                  <c:v>-0.624847412109375</c:v>
                </c:pt>
                <c:pt idx="945">
                  <c:v>-0.61470031738281306</c:v>
                </c:pt>
                <c:pt idx="946">
                  <c:v>-0.60218811035156306</c:v>
                </c:pt>
                <c:pt idx="947">
                  <c:v>-0.592041015625</c:v>
                </c:pt>
                <c:pt idx="948">
                  <c:v>-0.58021545410156306</c:v>
                </c:pt>
                <c:pt idx="949">
                  <c:v>-0.569610595703125</c:v>
                </c:pt>
                <c:pt idx="950">
                  <c:v>-0.55839538574218694</c:v>
                </c:pt>
                <c:pt idx="951">
                  <c:v>-0.54710388183593694</c:v>
                </c:pt>
                <c:pt idx="952">
                  <c:v>-0.535736083984375</c:v>
                </c:pt>
                <c:pt idx="953">
                  <c:v>-0.52490234375</c:v>
                </c:pt>
                <c:pt idx="954">
                  <c:v>-0.51307678222656194</c:v>
                </c:pt>
                <c:pt idx="955">
                  <c:v>-0.5023193359375</c:v>
                </c:pt>
                <c:pt idx="956">
                  <c:v>-0.490493774414063</c:v>
                </c:pt>
                <c:pt idx="957">
                  <c:v>-0.479583740234375</c:v>
                </c:pt>
                <c:pt idx="958">
                  <c:v>-0.468902587890625</c:v>
                </c:pt>
                <c:pt idx="959">
                  <c:v>-0.457000732421875</c:v>
                </c:pt>
                <c:pt idx="960">
                  <c:v>-0.44647216796875</c:v>
                </c:pt>
                <c:pt idx="961">
                  <c:v>-0.4345703125</c:v>
                </c:pt>
                <c:pt idx="962">
                  <c:v>-0.424041748046875</c:v>
                </c:pt>
                <c:pt idx="963">
                  <c:v>-0.411224365234375</c:v>
                </c:pt>
                <c:pt idx="964">
                  <c:v>-0.401077270507813</c:v>
                </c:pt>
                <c:pt idx="965">
                  <c:v>-0.389404296875</c:v>
                </c:pt>
                <c:pt idx="966">
                  <c:v>-0.378799438476562</c:v>
                </c:pt>
                <c:pt idx="967">
                  <c:v>-0.367584228515625</c:v>
                </c:pt>
                <c:pt idx="968">
                  <c:v>-0.356597900390625</c:v>
                </c:pt>
                <c:pt idx="969">
                  <c:v>-0.345687866210938</c:v>
                </c:pt>
                <c:pt idx="970">
                  <c:v>-0.3338623046875</c:v>
                </c:pt>
                <c:pt idx="971">
                  <c:v>-0.322494506835938</c:v>
                </c:pt>
                <c:pt idx="972">
                  <c:v>-0.311050415039063</c:v>
                </c:pt>
                <c:pt idx="973">
                  <c:v>-0.301513671875</c:v>
                </c:pt>
                <c:pt idx="974">
                  <c:v>-0.290069580078125</c:v>
                </c:pt>
                <c:pt idx="975">
                  <c:v>-0.278396606445312</c:v>
                </c:pt>
                <c:pt idx="976">
                  <c:v>-0.26611328125</c:v>
                </c:pt>
                <c:pt idx="977">
                  <c:v>-0.257186889648438</c:v>
                </c:pt>
                <c:pt idx="978">
                  <c:v>-0.24505615234375</c:v>
                </c:pt>
                <c:pt idx="979">
                  <c:v>-0.234603881835938</c:v>
                </c:pt>
                <c:pt idx="980">
                  <c:v>-0.221710205078125</c:v>
                </c:pt>
                <c:pt idx="981">
                  <c:v>-0.211639404296875</c:v>
                </c:pt>
                <c:pt idx="982">
                  <c:v>-0.199127197265625</c:v>
                </c:pt>
                <c:pt idx="983">
                  <c:v>-0.188522338867188</c:v>
                </c:pt>
                <c:pt idx="984">
                  <c:v>-0.17669677734375</c:v>
                </c:pt>
                <c:pt idx="985">
                  <c:v>-0.165328979492188</c:v>
                </c:pt>
                <c:pt idx="986">
                  <c:v>-0.154953002929687</c:v>
                </c:pt>
                <c:pt idx="987">
                  <c:v>-0.14556884765625</c:v>
                </c:pt>
                <c:pt idx="988">
                  <c:v>-0.132064819335937</c:v>
                </c:pt>
                <c:pt idx="989">
                  <c:v>-0.121994018554688</c:v>
                </c:pt>
                <c:pt idx="990">
                  <c:v>-0.110931396484375</c:v>
                </c:pt>
                <c:pt idx="991">
                  <c:v>-0.100555419921875</c:v>
                </c:pt>
                <c:pt idx="992">
                  <c:v>-8.76617431640625E-2</c:v>
                </c:pt>
                <c:pt idx="993">
                  <c:v>-7.59124755859375E-2</c:v>
                </c:pt>
                <c:pt idx="994">
                  <c:v>-6.5765380859375E-2</c:v>
                </c:pt>
                <c:pt idx="995">
                  <c:v>-5.43975830078125E-2</c:v>
                </c:pt>
                <c:pt idx="996">
                  <c:v>-4.26483154296875E-2</c:v>
                </c:pt>
                <c:pt idx="997">
                  <c:v>-3.1890869140625E-2</c:v>
                </c:pt>
                <c:pt idx="998">
                  <c:v>-2.13623046875E-2</c:v>
                </c:pt>
                <c:pt idx="999">
                  <c:v>-9.918212890625E-3</c:v>
                </c:pt>
                <c:pt idx="1000">
                  <c:v>2.44140625E-3</c:v>
                </c:pt>
              </c:numCache>
            </c:numRef>
          </c:xVal>
          <c:yVal>
            <c:numRef>
              <c:f>'Hysteresis Task'!$H$46:$H$1046</c:f>
              <c:numCache>
                <c:formatCode>General</c:formatCode>
                <c:ptCount val="1001"/>
                <c:pt idx="0">
                  <c:v>-13.809675277709969</c:v>
                </c:pt>
                <c:pt idx="1">
                  <c:v>-13.74996206665039</c:v>
                </c:pt>
                <c:pt idx="2">
                  <c:v>-13.73801942443847</c:v>
                </c:pt>
                <c:pt idx="3">
                  <c:v>-13.65442092895508</c:v>
                </c:pt>
                <c:pt idx="4">
                  <c:v>-13.566841552734379</c:v>
                </c:pt>
                <c:pt idx="5">
                  <c:v>-13.519070983886721</c:v>
                </c:pt>
                <c:pt idx="6">
                  <c:v>-13.459357772827151</c:v>
                </c:pt>
                <c:pt idx="7">
                  <c:v>-13.411587203979501</c:v>
                </c:pt>
                <c:pt idx="8">
                  <c:v>-13.387701919555671</c:v>
                </c:pt>
                <c:pt idx="9">
                  <c:v>-13.34789311218262</c:v>
                </c:pt>
                <c:pt idx="10">
                  <c:v>-13.260313735961921</c:v>
                </c:pt>
                <c:pt idx="11">
                  <c:v>-13.22448580932617</c:v>
                </c:pt>
                <c:pt idx="12">
                  <c:v>-13.136906433105469</c:v>
                </c:pt>
                <c:pt idx="13">
                  <c:v>-13.073212341308601</c:v>
                </c:pt>
                <c:pt idx="14">
                  <c:v>-13.113021148681639</c:v>
                </c:pt>
                <c:pt idx="15">
                  <c:v>-13.04534617614746</c:v>
                </c:pt>
                <c:pt idx="16">
                  <c:v>-12.94184327697754</c:v>
                </c:pt>
                <c:pt idx="17">
                  <c:v>-12.862225662231451</c:v>
                </c:pt>
                <c:pt idx="18">
                  <c:v>-12.8263977355957</c:v>
                </c:pt>
                <c:pt idx="19">
                  <c:v>-12.8224168548584</c:v>
                </c:pt>
                <c:pt idx="20">
                  <c:v>-12.762703643798829</c:v>
                </c:pt>
                <c:pt idx="21">
                  <c:v>-12.691047790527341</c:v>
                </c:pt>
                <c:pt idx="22">
                  <c:v>-12.68706690979004</c:v>
                </c:pt>
                <c:pt idx="23">
                  <c:v>-12.655219863891601</c:v>
                </c:pt>
                <c:pt idx="24">
                  <c:v>-12.5636596069336</c:v>
                </c:pt>
                <c:pt idx="25">
                  <c:v>-12.54375520324707</c:v>
                </c:pt>
                <c:pt idx="26">
                  <c:v>-12.50792727661133</c:v>
                </c:pt>
                <c:pt idx="27">
                  <c:v>-12.408405258178711</c:v>
                </c:pt>
                <c:pt idx="28">
                  <c:v>-12.40442437744141</c:v>
                </c:pt>
                <c:pt idx="29">
                  <c:v>-12.38053909301758</c:v>
                </c:pt>
                <c:pt idx="30">
                  <c:v>-12.372577331542971</c:v>
                </c:pt>
                <c:pt idx="31">
                  <c:v>-12.3088832397461</c:v>
                </c:pt>
                <c:pt idx="32">
                  <c:v>-12.28499795532227</c:v>
                </c:pt>
                <c:pt idx="33">
                  <c:v>-12.20538034057617</c:v>
                </c:pt>
                <c:pt idx="34">
                  <c:v>-12.11382008361816</c:v>
                </c:pt>
                <c:pt idx="35">
                  <c:v>-12.04614511108398</c:v>
                </c:pt>
                <c:pt idx="36">
                  <c:v>-12.06604951477051</c:v>
                </c:pt>
                <c:pt idx="37">
                  <c:v>-11.934680450439449</c:v>
                </c:pt>
                <c:pt idx="38">
                  <c:v>-11.910795166015619</c:v>
                </c:pt>
                <c:pt idx="39">
                  <c:v>-11.84312019348144</c:v>
                </c:pt>
                <c:pt idx="40">
                  <c:v>-11.719712890625001</c:v>
                </c:pt>
                <c:pt idx="41">
                  <c:v>-11.747579055786129</c:v>
                </c:pt>
                <c:pt idx="42">
                  <c:v>-11.671942321777349</c:v>
                </c:pt>
                <c:pt idx="43">
                  <c:v>-11.719712890625001</c:v>
                </c:pt>
                <c:pt idx="44">
                  <c:v>-11.6361143951416</c:v>
                </c:pt>
                <c:pt idx="45">
                  <c:v>-11.57640118408203</c:v>
                </c:pt>
                <c:pt idx="46">
                  <c:v>-11.544554138183599</c:v>
                </c:pt>
                <c:pt idx="47">
                  <c:v>-11.520668853759769</c:v>
                </c:pt>
                <c:pt idx="48">
                  <c:v>-11.42114683532715</c:v>
                </c:pt>
                <c:pt idx="49">
                  <c:v>-11.345510101318361</c:v>
                </c:pt>
                <c:pt idx="50">
                  <c:v>-11.34949098205567</c:v>
                </c:pt>
                <c:pt idx="51">
                  <c:v>-11.2857968902588</c:v>
                </c:pt>
                <c:pt idx="52">
                  <c:v>-11.138504302978509</c:v>
                </c:pt>
                <c:pt idx="53">
                  <c:v>-11.218121917724609</c:v>
                </c:pt>
                <c:pt idx="54">
                  <c:v>-11.154427825927741</c:v>
                </c:pt>
                <c:pt idx="55">
                  <c:v>-11.042963165283201</c:v>
                </c:pt>
                <c:pt idx="56">
                  <c:v>-10.96334555053711</c:v>
                </c:pt>
                <c:pt idx="57">
                  <c:v>-10.96334555053711</c:v>
                </c:pt>
                <c:pt idx="58">
                  <c:v>-10.859842651367209</c:v>
                </c:pt>
                <c:pt idx="59">
                  <c:v>-10.91955586242676</c:v>
                </c:pt>
                <c:pt idx="60">
                  <c:v>-10.879747055053709</c:v>
                </c:pt>
                <c:pt idx="61">
                  <c:v>-10.67672213745117</c:v>
                </c:pt>
                <c:pt idx="62">
                  <c:v>-10.656817733764649</c:v>
                </c:pt>
                <c:pt idx="63">
                  <c:v>-10.62497068786621</c:v>
                </c:pt>
                <c:pt idx="64">
                  <c:v>-10.50952514648437</c:v>
                </c:pt>
                <c:pt idx="65">
                  <c:v>-10.601085403442379</c:v>
                </c:pt>
                <c:pt idx="66">
                  <c:v>-10.48563986206055</c:v>
                </c:pt>
                <c:pt idx="67">
                  <c:v>-10.433888412475589</c:v>
                </c:pt>
                <c:pt idx="68">
                  <c:v>-10.374175201416019</c:v>
                </c:pt>
                <c:pt idx="69">
                  <c:v>-10.3582516784668</c:v>
                </c:pt>
                <c:pt idx="70">
                  <c:v>-10.36621343994141</c:v>
                </c:pt>
                <c:pt idx="71">
                  <c:v>-10.25474877929687</c:v>
                </c:pt>
                <c:pt idx="72">
                  <c:v>-10.1791120452881</c:v>
                </c:pt>
                <c:pt idx="73">
                  <c:v>-10.127360595703131</c:v>
                </c:pt>
                <c:pt idx="74">
                  <c:v>-10.051723861694329</c:v>
                </c:pt>
                <c:pt idx="75">
                  <c:v>-9.9641444854736338</c:v>
                </c:pt>
                <c:pt idx="76">
                  <c:v>-9.9522018432617205</c:v>
                </c:pt>
                <c:pt idx="77">
                  <c:v>-9.9760871276855525</c:v>
                </c:pt>
                <c:pt idx="78">
                  <c:v>-9.8646224670410163</c:v>
                </c:pt>
                <c:pt idx="79">
                  <c:v>-9.8287945404052746</c:v>
                </c:pt>
                <c:pt idx="80">
                  <c:v>-9.7412151641845348</c:v>
                </c:pt>
                <c:pt idx="81">
                  <c:v>-9.8208327789306704</c:v>
                </c:pt>
                <c:pt idx="82">
                  <c:v>-9.701406356811523</c:v>
                </c:pt>
                <c:pt idx="83">
                  <c:v>-9.6934445953369206</c:v>
                </c:pt>
                <c:pt idx="84">
                  <c:v>-9.5461520080566427</c:v>
                </c:pt>
                <c:pt idx="85">
                  <c:v>-9.518285842895498</c:v>
                </c:pt>
                <c:pt idx="86">
                  <c:v>-9.4386682281494156</c:v>
                </c:pt>
                <c:pt idx="87">
                  <c:v>-9.4068211822509564</c:v>
                </c:pt>
                <c:pt idx="88">
                  <c:v>-9.4147829437255872</c:v>
                </c:pt>
                <c:pt idx="89">
                  <c:v>-9.3550697326660206</c:v>
                </c:pt>
                <c:pt idx="90">
                  <c:v>-9.2953565216064504</c:v>
                </c:pt>
                <c:pt idx="91">
                  <c:v>-9.2356433105468749</c:v>
                </c:pt>
                <c:pt idx="92">
                  <c:v>-9.1759300994873101</c:v>
                </c:pt>
                <c:pt idx="93">
                  <c:v>-9.1361212921142485</c:v>
                </c:pt>
                <c:pt idx="94">
                  <c:v>-9.0644654388427757</c:v>
                </c:pt>
                <c:pt idx="95">
                  <c:v>-9.0365992736816505</c:v>
                </c:pt>
                <c:pt idx="96">
                  <c:v>-8.9689243011474602</c:v>
                </c:pt>
                <c:pt idx="97">
                  <c:v>-8.8972684478759607</c:v>
                </c:pt>
                <c:pt idx="98">
                  <c:v>-8.9052302093505862</c:v>
                </c:pt>
                <c:pt idx="99">
                  <c:v>-8.7698802642822304</c:v>
                </c:pt>
                <c:pt idx="100">
                  <c:v>-8.7937655487060553</c:v>
                </c:pt>
                <c:pt idx="101">
                  <c:v>-8.7260905761718686</c:v>
                </c:pt>
                <c:pt idx="102">
                  <c:v>-8.6862817687988176</c:v>
                </c:pt>
                <c:pt idx="103">
                  <c:v>-8.638511199951143</c:v>
                </c:pt>
                <c:pt idx="104">
                  <c:v>-8.5389891815185326</c:v>
                </c:pt>
                <c:pt idx="105">
                  <c:v>-8.4951994934082098</c:v>
                </c:pt>
                <c:pt idx="106">
                  <c:v>-8.4076201171875002</c:v>
                </c:pt>
                <c:pt idx="107">
                  <c:v>-8.487237731933595</c:v>
                </c:pt>
                <c:pt idx="108">
                  <c:v>-8.3916965942382902</c:v>
                </c:pt>
                <c:pt idx="109">
                  <c:v>-8.3319833831787129</c:v>
                </c:pt>
                <c:pt idx="110">
                  <c:v>-8.2643084106445119</c:v>
                </c:pt>
                <c:pt idx="111">
                  <c:v>-8.1846907958984385</c:v>
                </c:pt>
                <c:pt idx="112">
                  <c:v>-8.0772070159912168</c:v>
                </c:pt>
                <c:pt idx="113">
                  <c:v>-8.1687672729492196</c:v>
                </c:pt>
                <c:pt idx="114">
                  <c:v>-7.95379971313477</c:v>
                </c:pt>
                <c:pt idx="115">
                  <c:v>-7.9498188323974617</c:v>
                </c:pt>
                <c:pt idx="116">
                  <c:v>-7.9060291442871131</c:v>
                </c:pt>
                <c:pt idx="117">
                  <c:v>-7.8463159332275376</c:v>
                </c:pt>
                <c:pt idx="118">
                  <c:v>-7.7706791992187521</c:v>
                </c:pt>
                <c:pt idx="119">
                  <c:v>-7.6313483734130871</c:v>
                </c:pt>
                <c:pt idx="120">
                  <c:v>-7.6671763000488191</c:v>
                </c:pt>
                <c:pt idx="121">
                  <c:v>-7.6791189422607387</c:v>
                </c:pt>
                <c:pt idx="122">
                  <c:v>-7.5676542816162016</c:v>
                </c:pt>
                <c:pt idx="123">
                  <c:v>-7.6273674926757806</c:v>
                </c:pt>
                <c:pt idx="124">
                  <c:v>-7.4004572906494159</c:v>
                </c:pt>
                <c:pt idx="125">
                  <c:v>-7.3765720062255866</c:v>
                </c:pt>
                <c:pt idx="126">
                  <c:v>-7.3447249603271416</c:v>
                </c:pt>
                <c:pt idx="127">
                  <c:v>-7.1974323730468663</c:v>
                </c:pt>
                <c:pt idx="128">
                  <c:v>-7.1894706115722666</c:v>
                </c:pt>
                <c:pt idx="129">
                  <c:v>-7.1894706115722666</c:v>
                </c:pt>
                <c:pt idx="130">
                  <c:v>-7.085967712402347</c:v>
                </c:pt>
                <c:pt idx="131">
                  <c:v>-7.042178024291994</c:v>
                </c:pt>
                <c:pt idx="132">
                  <c:v>-6.9068280792236401</c:v>
                </c:pt>
                <c:pt idx="133">
                  <c:v>-6.9068280792236401</c:v>
                </c:pt>
                <c:pt idx="134">
                  <c:v>-6.7356502075195319</c:v>
                </c:pt>
                <c:pt idx="135">
                  <c:v>-6.7635163726806651</c:v>
                </c:pt>
                <c:pt idx="136">
                  <c:v>-6.7595354919433603</c:v>
                </c:pt>
                <c:pt idx="137">
                  <c:v>-6.6719561157226579</c:v>
                </c:pt>
                <c:pt idx="138">
                  <c:v>-6.52864440917969</c:v>
                </c:pt>
                <c:pt idx="139">
                  <c:v>-6.4848547210693379</c:v>
                </c:pt>
                <c:pt idx="140">
                  <c:v>-6.4848547210693379</c:v>
                </c:pt>
                <c:pt idx="141">
                  <c:v>-6.3733900604248062</c:v>
                </c:pt>
                <c:pt idx="142">
                  <c:v>-6.2778489227294916</c:v>
                </c:pt>
                <c:pt idx="143">
                  <c:v>-6.2420209960937516</c:v>
                </c:pt>
                <c:pt idx="144">
                  <c:v>-6.1345372161865104</c:v>
                </c:pt>
                <c:pt idx="145">
                  <c:v>-6.2499827575683584</c:v>
                </c:pt>
                <c:pt idx="146">
                  <c:v>-6.1066710510253914</c:v>
                </c:pt>
                <c:pt idx="147">
                  <c:v>-5.8956843719482332</c:v>
                </c:pt>
                <c:pt idx="148">
                  <c:v>-5.8996652526855486</c:v>
                </c:pt>
                <c:pt idx="149">
                  <c:v>-5.8638373260497971</c:v>
                </c:pt>
                <c:pt idx="150">
                  <c:v>-5.7921814727783216</c:v>
                </c:pt>
                <c:pt idx="151">
                  <c:v>-5.7444109039306657</c:v>
                </c:pt>
                <c:pt idx="152">
                  <c:v>-5.5772139129638703</c:v>
                </c:pt>
                <c:pt idx="153">
                  <c:v>-5.6249844818115138</c:v>
                </c:pt>
                <c:pt idx="154">
                  <c:v>-5.4418639678955101</c:v>
                </c:pt>
                <c:pt idx="155">
                  <c:v>-5.3861316375732367</c:v>
                </c:pt>
                <c:pt idx="156">
                  <c:v>-5.3503037109375011</c:v>
                </c:pt>
                <c:pt idx="157">
                  <c:v>-5.2786478576660176</c:v>
                </c:pt>
                <c:pt idx="158">
                  <c:v>-5.1791258392333974</c:v>
                </c:pt>
                <c:pt idx="159">
                  <c:v>-5.0437758941650399</c:v>
                </c:pt>
                <c:pt idx="160">
                  <c:v>-5.0437758941650399</c:v>
                </c:pt>
                <c:pt idx="161">
                  <c:v>-4.976100921630862</c:v>
                </c:pt>
                <c:pt idx="162">
                  <c:v>-4.93629211425782</c:v>
                </c:pt>
                <c:pt idx="163">
                  <c:v>-4.6894775085449227</c:v>
                </c:pt>
                <c:pt idx="164">
                  <c:v>-4.7292863159179701</c:v>
                </c:pt>
                <c:pt idx="165">
                  <c:v>-4.5262613983154312</c:v>
                </c:pt>
                <c:pt idx="166">
                  <c:v>-4.4386820220947296</c:v>
                </c:pt>
                <c:pt idx="167">
                  <c:v>-4.3232364807128913</c:v>
                </c:pt>
                <c:pt idx="168">
                  <c:v>-4.2316762237548904</c:v>
                </c:pt>
                <c:pt idx="169">
                  <c:v>-4.0764218750000012</c:v>
                </c:pt>
                <c:pt idx="170">
                  <c:v>-3.917186645507813</c:v>
                </c:pt>
                <c:pt idx="171">
                  <c:v>-3.797760223388674</c:v>
                </c:pt>
                <c:pt idx="172">
                  <c:v>-3.6982382049560552</c:v>
                </c:pt>
                <c:pt idx="173">
                  <c:v>-3.5708500213623049</c:v>
                </c:pt>
                <c:pt idx="174">
                  <c:v>-3.4275383148193401</c:v>
                </c:pt>
                <c:pt idx="175">
                  <c:v>-3.2165516357421882</c:v>
                </c:pt>
                <c:pt idx="176">
                  <c:v>-3.077220809936525</c:v>
                </c:pt>
                <c:pt idx="177">
                  <c:v>-2.8861385345458981</c:v>
                </c:pt>
                <c:pt idx="178">
                  <c:v>-2.6592283325195321</c:v>
                </c:pt>
                <c:pt idx="179">
                  <c:v>-2.535821029663087</c:v>
                </c:pt>
                <c:pt idx="180">
                  <c:v>-2.2491976165771499</c:v>
                </c:pt>
                <c:pt idx="181">
                  <c:v>-2.1257903137207048</c:v>
                </c:pt>
                <c:pt idx="182">
                  <c:v>-1.8471286621093781</c:v>
                </c:pt>
                <c:pt idx="183">
                  <c:v>-1.6003140563964859</c:v>
                </c:pt>
                <c:pt idx="184">
                  <c:v>-1.2499965515136751</c:v>
                </c:pt>
                <c:pt idx="185">
                  <c:v>-0.94346873474121296</c:v>
                </c:pt>
                <c:pt idx="186">
                  <c:v>-0.63694091796875196</c:v>
                </c:pt>
                <c:pt idx="187">
                  <c:v>-0.32643222045898601</c:v>
                </c:pt>
                <c:pt idx="188">
                  <c:v>0.17117787170410001</c:v>
                </c:pt>
                <c:pt idx="189">
                  <c:v>0.62101739501953002</c:v>
                </c:pt>
                <c:pt idx="190">
                  <c:v>0.96735401916503505</c:v>
                </c:pt>
                <c:pt idx="191">
                  <c:v>1.353499450683592</c:v>
                </c:pt>
                <c:pt idx="192">
                  <c:v>1.878975708007812</c:v>
                </c:pt>
                <c:pt idx="193">
                  <c:v>2.3327961120605432</c:v>
                </c:pt>
                <c:pt idx="194">
                  <c:v>2.8662341308593708</c:v>
                </c:pt>
                <c:pt idx="195">
                  <c:v>3.4434618377685529</c:v>
                </c:pt>
                <c:pt idx="196">
                  <c:v>4.0963262786865204</c:v>
                </c:pt>
                <c:pt idx="197">
                  <c:v>4.7014201507568352</c:v>
                </c:pt>
                <c:pt idx="198">
                  <c:v>5.4060360412597621</c:v>
                </c:pt>
                <c:pt idx="199">
                  <c:v>6.1743460235595684</c:v>
                </c:pt>
                <c:pt idx="200">
                  <c:v>6.8749810333251826</c:v>
                </c:pt>
                <c:pt idx="201">
                  <c:v>7.7149468688964626</c:v>
                </c:pt>
                <c:pt idx="202">
                  <c:v>8.6026832733154261</c:v>
                </c:pt>
                <c:pt idx="203">
                  <c:v>9.4068211822509564</c:v>
                </c:pt>
                <c:pt idx="204">
                  <c:v>10.21095909118652</c:v>
                </c:pt>
                <c:pt idx="205">
                  <c:v>11.062867568969731</c:v>
                </c:pt>
                <c:pt idx="206">
                  <c:v>11.7157320098877</c:v>
                </c:pt>
                <c:pt idx="207">
                  <c:v>12.452194946289071</c:v>
                </c:pt>
                <c:pt idx="208">
                  <c:v>13.00553736877441</c:v>
                </c:pt>
                <c:pt idx="209">
                  <c:v>13.45139601135253</c:v>
                </c:pt>
                <c:pt idx="210">
                  <c:v>14.084356048583979</c:v>
                </c:pt>
                <c:pt idx="211">
                  <c:v>14.55409997558594</c:v>
                </c:pt>
                <c:pt idx="212">
                  <c:v>15.0357865447998</c:v>
                </c:pt>
                <c:pt idx="213">
                  <c:v>15.5333966369629</c:v>
                </c:pt>
                <c:pt idx="214">
                  <c:v>15.98323616027832</c:v>
                </c:pt>
                <c:pt idx="215">
                  <c:v>16.460941848754871</c:v>
                </c:pt>
                <c:pt idx="216">
                  <c:v>16.815240234374979</c:v>
                </c:pt>
                <c:pt idx="217">
                  <c:v>17.28896504211426</c:v>
                </c:pt>
                <c:pt idx="218">
                  <c:v>17.691033996582021</c:v>
                </c:pt>
                <c:pt idx="219">
                  <c:v>18.049313262939449</c:v>
                </c:pt>
                <c:pt idx="220">
                  <c:v>18.391669006347641</c:v>
                </c:pt>
                <c:pt idx="221">
                  <c:v>18.773833557128899</c:v>
                </c:pt>
                <c:pt idx="222">
                  <c:v>19.26746276855468</c:v>
                </c:pt>
                <c:pt idx="223">
                  <c:v>19.693417007446289</c:v>
                </c:pt>
                <c:pt idx="224">
                  <c:v>19.97605953979491</c:v>
                </c:pt>
                <c:pt idx="225">
                  <c:v>20.469688751220701</c:v>
                </c:pt>
                <c:pt idx="226">
                  <c:v>20.720484237670881</c:v>
                </c:pt>
                <c:pt idx="227">
                  <c:v>21.130514953613279</c:v>
                </c:pt>
                <c:pt idx="228">
                  <c:v>21.528603027343721</c:v>
                </c:pt>
                <c:pt idx="229">
                  <c:v>21.847073486328121</c:v>
                </c:pt>
                <c:pt idx="230">
                  <c:v>22.161563064575191</c:v>
                </c:pt>
                <c:pt idx="231">
                  <c:v>22.495957046508781</c:v>
                </c:pt>
                <c:pt idx="232">
                  <c:v>22.774618698120111</c:v>
                </c:pt>
                <c:pt idx="233">
                  <c:v>23.136878845214849</c:v>
                </c:pt>
                <c:pt idx="234">
                  <c:v>23.343884643554698</c:v>
                </c:pt>
                <c:pt idx="235">
                  <c:v>23.57079484558102</c:v>
                </c:pt>
                <c:pt idx="236">
                  <c:v>23.849456497192381</c:v>
                </c:pt>
                <c:pt idx="237">
                  <c:v>24.028596130371</c:v>
                </c:pt>
                <c:pt idx="238">
                  <c:v>24.2992960205078</c:v>
                </c:pt>
                <c:pt idx="239">
                  <c:v>24.581938552856439</c:v>
                </c:pt>
                <c:pt idx="240">
                  <c:v>24.78496347045898</c:v>
                </c:pt>
                <c:pt idx="241">
                  <c:v>24.96410310363769</c:v>
                </c:pt>
                <c:pt idx="242">
                  <c:v>25.09547216796874</c:v>
                </c:pt>
                <c:pt idx="243">
                  <c:v>25.25072651672356</c:v>
                </c:pt>
                <c:pt idx="244">
                  <c:v>25.46171319580078</c:v>
                </c:pt>
                <c:pt idx="245">
                  <c:v>25.50948376464844</c:v>
                </c:pt>
                <c:pt idx="246">
                  <c:v>25.800088058471669</c:v>
                </c:pt>
                <c:pt idx="247">
                  <c:v>25.83591598510742</c:v>
                </c:pt>
                <c:pt idx="248">
                  <c:v>26.046902664184579</c:v>
                </c:pt>
                <c:pt idx="249">
                  <c:v>26.054864425659179</c:v>
                </c:pt>
                <c:pt idx="250">
                  <c:v>26.28177462768555</c:v>
                </c:pt>
                <c:pt idx="251">
                  <c:v>26.345468719482419</c:v>
                </c:pt>
                <c:pt idx="252">
                  <c:v>26.325564315795891</c:v>
                </c:pt>
                <c:pt idx="253">
                  <c:v>26.349449600219721</c:v>
                </c:pt>
                <c:pt idx="254">
                  <c:v>26.393239288330019</c:v>
                </c:pt>
                <c:pt idx="255">
                  <c:v>26.29371726989746</c:v>
                </c:pt>
                <c:pt idx="256">
                  <c:v>26.329545196533189</c:v>
                </c:pt>
                <c:pt idx="257">
                  <c:v>26.28177462768555</c:v>
                </c:pt>
                <c:pt idx="258">
                  <c:v>26.289736389160058</c:v>
                </c:pt>
                <c:pt idx="259">
                  <c:v>26.257889343261709</c:v>
                </c:pt>
                <c:pt idx="260">
                  <c:v>26.17429084777832</c:v>
                </c:pt>
                <c:pt idx="261">
                  <c:v>26.16234820556631</c:v>
                </c:pt>
                <c:pt idx="262">
                  <c:v>26.11059675598144</c:v>
                </c:pt>
                <c:pt idx="263">
                  <c:v>26.082730590820219</c:v>
                </c:pt>
                <c:pt idx="264">
                  <c:v>26.030979141235331</c:v>
                </c:pt>
                <c:pt idx="265">
                  <c:v>26.042921783447259</c:v>
                </c:pt>
                <c:pt idx="266">
                  <c:v>25.93145712280274</c:v>
                </c:pt>
                <c:pt idx="267">
                  <c:v>25.95932328796377</c:v>
                </c:pt>
                <c:pt idx="268">
                  <c:v>25.9155335998535</c:v>
                </c:pt>
                <c:pt idx="269">
                  <c:v>25.83591598510742</c:v>
                </c:pt>
                <c:pt idx="270">
                  <c:v>25.83193510437011</c:v>
                </c:pt>
                <c:pt idx="271">
                  <c:v>25.77222189331054</c:v>
                </c:pt>
                <c:pt idx="272">
                  <c:v>25.66473811340332</c:v>
                </c:pt>
                <c:pt idx="273">
                  <c:v>25.632891067504879</c:v>
                </c:pt>
                <c:pt idx="274">
                  <c:v>25.573177856445302</c:v>
                </c:pt>
                <c:pt idx="275">
                  <c:v>25.485598480224599</c:v>
                </c:pt>
                <c:pt idx="276">
                  <c:v>25.501522003173779</c:v>
                </c:pt>
                <c:pt idx="277">
                  <c:v>25.45773231506347</c:v>
                </c:pt>
                <c:pt idx="278">
                  <c:v>25.386076461791991</c:v>
                </c:pt>
                <c:pt idx="279">
                  <c:v>25.322382369995111</c:v>
                </c:pt>
                <c:pt idx="280">
                  <c:v>25.274611801147451</c:v>
                </c:pt>
                <c:pt idx="281">
                  <c:v>25.246745635986279</c:v>
                </c:pt>
                <c:pt idx="282">
                  <c:v>25.210917709350579</c:v>
                </c:pt>
                <c:pt idx="283">
                  <c:v>25.175089782714839</c:v>
                </c:pt>
                <c:pt idx="284">
                  <c:v>25.059644241332979</c:v>
                </c:pt>
                <c:pt idx="285">
                  <c:v>25.09547216796874</c:v>
                </c:pt>
                <c:pt idx="286">
                  <c:v>24.98798838806152</c:v>
                </c:pt>
                <c:pt idx="287">
                  <c:v>24.972064865112291</c:v>
                </c:pt>
                <c:pt idx="288">
                  <c:v>24.864581085205071</c:v>
                </c:pt>
                <c:pt idx="289">
                  <c:v>24.840695800781219</c:v>
                </c:pt>
                <c:pt idx="290">
                  <c:v>24.812829635620101</c:v>
                </c:pt>
                <c:pt idx="291">
                  <c:v>24.717288497924809</c:v>
                </c:pt>
                <c:pt idx="292">
                  <c:v>24.729231140136712</c:v>
                </c:pt>
                <c:pt idx="293">
                  <c:v>24.633690002441401</c:v>
                </c:pt>
                <c:pt idx="294">
                  <c:v>24.61378559875488</c:v>
                </c:pt>
                <c:pt idx="295">
                  <c:v>24.641651763916009</c:v>
                </c:pt>
                <c:pt idx="296">
                  <c:v>24.486397415161079</c:v>
                </c:pt>
                <c:pt idx="297">
                  <c:v>24.502320938110319</c:v>
                </c:pt>
                <c:pt idx="298">
                  <c:v>24.466493011474601</c:v>
                </c:pt>
                <c:pt idx="299">
                  <c:v>24.40677980041502</c:v>
                </c:pt>
                <c:pt idx="300">
                  <c:v>24.2992960205078</c:v>
                </c:pt>
                <c:pt idx="301">
                  <c:v>24.279391616821279</c:v>
                </c:pt>
                <c:pt idx="302">
                  <c:v>24.28735337829589</c:v>
                </c:pt>
                <c:pt idx="303">
                  <c:v>24.171907836914059</c:v>
                </c:pt>
                <c:pt idx="304">
                  <c:v>24.159965194702149</c:v>
                </c:pt>
                <c:pt idx="305">
                  <c:v>24.048500534057609</c:v>
                </c:pt>
                <c:pt idx="306">
                  <c:v>23.996749084472579</c:v>
                </c:pt>
                <c:pt idx="307">
                  <c:v>24.052481414794919</c:v>
                </c:pt>
                <c:pt idx="308">
                  <c:v>23.944997634887692</c:v>
                </c:pt>
                <c:pt idx="309">
                  <c:v>23.905188827514639</c:v>
                </c:pt>
                <c:pt idx="310">
                  <c:v>23.84149473571777</c:v>
                </c:pt>
                <c:pt idx="311">
                  <c:v>23.73401095581054</c:v>
                </c:pt>
                <c:pt idx="312">
                  <c:v>23.773819763183589</c:v>
                </c:pt>
                <c:pt idx="313">
                  <c:v>23.686240386962879</c:v>
                </c:pt>
                <c:pt idx="314">
                  <c:v>23.634488937377931</c:v>
                </c:pt>
                <c:pt idx="315">
                  <c:v>23.58671836853026</c:v>
                </c:pt>
                <c:pt idx="316">
                  <c:v>23.439425781249991</c:v>
                </c:pt>
                <c:pt idx="317">
                  <c:v>23.507100753784179</c:v>
                </c:pt>
                <c:pt idx="318">
                  <c:v>23.423502258300779</c:v>
                </c:pt>
                <c:pt idx="319">
                  <c:v>23.423502258300779</c:v>
                </c:pt>
                <c:pt idx="320">
                  <c:v>23.331942001342771</c:v>
                </c:pt>
                <c:pt idx="321">
                  <c:v>23.355827285766591</c:v>
                </c:pt>
                <c:pt idx="322">
                  <c:v>23.216496459960929</c:v>
                </c:pt>
                <c:pt idx="323">
                  <c:v>23.204553817749019</c:v>
                </c:pt>
                <c:pt idx="324">
                  <c:v>23.156783248901359</c:v>
                </c:pt>
                <c:pt idx="325">
                  <c:v>23.069203872680649</c:v>
                </c:pt>
                <c:pt idx="326">
                  <c:v>23.001528900146479</c:v>
                </c:pt>
                <c:pt idx="327">
                  <c:v>23.029395065307611</c:v>
                </c:pt>
                <c:pt idx="328">
                  <c:v>22.93783480834961</c:v>
                </c:pt>
                <c:pt idx="329">
                  <c:v>22.842293670654289</c:v>
                </c:pt>
                <c:pt idx="330">
                  <c:v>22.86219807434081</c:v>
                </c:pt>
                <c:pt idx="331">
                  <c:v>22.76267605590818</c:v>
                </c:pt>
                <c:pt idx="332">
                  <c:v>22.76267605590818</c:v>
                </c:pt>
                <c:pt idx="333">
                  <c:v>22.69500108337402</c:v>
                </c:pt>
                <c:pt idx="334">
                  <c:v>22.603440826416019</c:v>
                </c:pt>
                <c:pt idx="335">
                  <c:v>22.57557466125488</c:v>
                </c:pt>
                <c:pt idx="336">
                  <c:v>22.52780409240723</c:v>
                </c:pt>
                <c:pt idx="337">
                  <c:v>22.499937927246101</c:v>
                </c:pt>
                <c:pt idx="338">
                  <c:v>22.480033523559559</c:v>
                </c:pt>
                <c:pt idx="339">
                  <c:v>22.404396789550781</c:v>
                </c:pt>
                <c:pt idx="340">
                  <c:v>22.404396789550781</c:v>
                </c:pt>
                <c:pt idx="341">
                  <c:v>22.328760055541981</c:v>
                </c:pt>
                <c:pt idx="342">
                  <c:v>22.29691300964355</c:v>
                </c:pt>
                <c:pt idx="343">
                  <c:v>22.2411806793212</c:v>
                </c:pt>
                <c:pt idx="344">
                  <c:v>22.23719979858398</c:v>
                </c:pt>
                <c:pt idx="345">
                  <c:v>22.117773376464839</c:v>
                </c:pt>
                <c:pt idx="346">
                  <c:v>22.093888092041009</c:v>
                </c:pt>
                <c:pt idx="347">
                  <c:v>21.98242343139648</c:v>
                </c:pt>
                <c:pt idx="348">
                  <c:v>21.986404312133779</c:v>
                </c:pt>
                <c:pt idx="349">
                  <c:v>21.90678669738768</c:v>
                </c:pt>
                <c:pt idx="350">
                  <c:v>21.862997009277329</c:v>
                </c:pt>
                <c:pt idx="351">
                  <c:v>21.775417633056641</c:v>
                </c:pt>
                <c:pt idx="352">
                  <c:v>21.779398513793939</c:v>
                </c:pt>
                <c:pt idx="353">
                  <c:v>21.76347499084472</c:v>
                </c:pt>
                <c:pt idx="354">
                  <c:v>21.624144165039059</c:v>
                </c:pt>
                <c:pt idx="355">
                  <c:v>21.675895614624039</c:v>
                </c:pt>
                <c:pt idx="356">
                  <c:v>21.67191473388672</c:v>
                </c:pt>
                <c:pt idx="357">
                  <c:v>21.564430953979471</c:v>
                </c:pt>
                <c:pt idx="358">
                  <c:v>21.476851577758801</c:v>
                </c:pt>
                <c:pt idx="359">
                  <c:v>21.476851577758801</c:v>
                </c:pt>
                <c:pt idx="360">
                  <c:v>21.353444274902319</c:v>
                </c:pt>
                <c:pt idx="361">
                  <c:v>21.289750183105461</c:v>
                </c:pt>
                <c:pt idx="362">
                  <c:v>21.265864898681631</c:v>
                </c:pt>
                <c:pt idx="363">
                  <c:v>21.25790313720703</c:v>
                </c:pt>
                <c:pt idx="364">
                  <c:v>21.154400238037091</c:v>
                </c:pt>
                <c:pt idx="365">
                  <c:v>21.170323760986321</c:v>
                </c:pt>
                <c:pt idx="366">
                  <c:v>21.130514953613279</c:v>
                </c:pt>
                <c:pt idx="367">
                  <c:v>20.98720324707028</c:v>
                </c:pt>
                <c:pt idx="368">
                  <c:v>21.046916458129871</c:v>
                </c:pt>
                <c:pt idx="369">
                  <c:v>20.96729884338378</c:v>
                </c:pt>
                <c:pt idx="370">
                  <c:v>20.87175770568847</c:v>
                </c:pt>
                <c:pt idx="371">
                  <c:v>20.796120971679681</c:v>
                </c:pt>
                <c:pt idx="372">
                  <c:v>20.68863719177245</c:v>
                </c:pt>
                <c:pt idx="373">
                  <c:v>20.61698133850097</c:v>
                </c:pt>
                <c:pt idx="374">
                  <c:v>20.59309605407714</c:v>
                </c:pt>
                <c:pt idx="375">
                  <c:v>20.676694549560541</c:v>
                </c:pt>
                <c:pt idx="376">
                  <c:v>20.541344604492181</c:v>
                </c:pt>
                <c:pt idx="377">
                  <c:v>20.4657078704833</c:v>
                </c:pt>
                <c:pt idx="378">
                  <c:v>20.354243209838859</c:v>
                </c:pt>
                <c:pt idx="379">
                  <c:v>20.362204971313471</c:v>
                </c:pt>
                <c:pt idx="380">
                  <c:v>20.322396163940429</c:v>
                </c:pt>
                <c:pt idx="381">
                  <c:v>20.29054911804198</c:v>
                </c:pt>
                <c:pt idx="382">
                  <c:v>20.25074031066892</c:v>
                </c:pt>
                <c:pt idx="383">
                  <c:v>20.123352127075201</c:v>
                </c:pt>
                <c:pt idx="384">
                  <c:v>20.119371246337881</c:v>
                </c:pt>
                <c:pt idx="385">
                  <c:v>20.103447723388669</c:v>
                </c:pt>
                <c:pt idx="386">
                  <c:v>20.091505081176749</c:v>
                </c:pt>
                <c:pt idx="387">
                  <c:v>19.991983062744129</c:v>
                </c:pt>
                <c:pt idx="388">
                  <c:v>19.836728713989249</c:v>
                </c:pt>
                <c:pt idx="389">
                  <c:v>19.848671356201169</c:v>
                </c:pt>
                <c:pt idx="390">
                  <c:v>19.888480163574219</c:v>
                </c:pt>
                <c:pt idx="391">
                  <c:v>19.741187576293939</c:v>
                </c:pt>
                <c:pt idx="392">
                  <c:v>19.685455245971671</c:v>
                </c:pt>
                <c:pt idx="393">
                  <c:v>19.65360820007324</c:v>
                </c:pt>
                <c:pt idx="394">
                  <c:v>19.542143539428679</c:v>
                </c:pt>
                <c:pt idx="395">
                  <c:v>19.50631561279296</c:v>
                </c:pt>
                <c:pt idx="396">
                  <c:v>19.450583282470699</c:v>
                </c:pt>
                <c:pt idx="397">
                  <c:v>19.426697998046869</c:v>
                </c:pt>
                <c:pt idx="398">
                  <c:v>19.438640640258789</c:v>
                </c:pt>
                <c:pt idx="399">
                  <c:v>19.418736236572169</c:v>
                </c:pt>
                <c:pt idx="400">
                  <c:v>19.36300390624999</c:v>
                </c:pt>
                <c:pt idx="401">
                  <c:v>19.29930981445311</c:v>
                </c:pt>
                <c:pt idx="402">
                  <c:v>19.207749557495109</c:v>
                </c:pt>
                <c:pt idx="403">
                  <c:v>19.167940750122071</c:v>
                </c:pt>
                <c:pt idx="404">
                  <c:v>19.116189300537101</c:v>
                </c:pt>
                <c:pt idx="405">
                  <c:v>19.048514328002931</c:v>
                </c:pt>
                <c:pt idx="406">
                  <c:v>19.028609924316399</c:v>
                </c:pt>
                <c:pt idx="407">
                  <c:v>19.016667282104489</c:v>
                </c:pt>
                <c:pt idx="408">
                  <c:v>18.960934951782221</c:v>
                </c:pt>
                <c:pt idx="409">
                  <c:v>18.81762324523925</c:v>
                </c:pt>
                <c:pt idx="410">
                  <c:v>18.873355575561511</c:v>
                </c:pt>
                <c:pt idx="411">
                  <c:v>18.809661483764639</c:v>
                </c:pt>
                <c:pt idx="412">
                  <c:v>18.741986511230461</c:v>
                </c:pt>
                <c:pt idx="413">
                  <c:v>18.69819682312011</c:v>
                </c:pt>
                <c:pt idx="414">
                  <c:v>18.694215942382819</c:v>
                </c:pt>
                <c:pt idx="415">
                  <c:v>18.582751281738279</c:v>
                </c:pt>
                <c:pt idx="416">
                  <c:v>18.483229263305571</c:v>
                </c:pt>
                <c:pt idx="417">
                  <c:v>18.44740133666992</c:v>
                </c:pt>
                <c:pt idx="418">
                  <c:v>18.483229263305571</c:v>
                </c:pt>
                <c:pt idx="419">
                  <c:v>18.355841079711912</c:v>
                </c:pt>
                <c:pt idx="420">
                  <c:v>18.339917556762689</c:v>
                </c:pt>
                <c:pt idx="421">
                  <c:v>18.220491134643549</c:v>
                </c:pt>
                <c:pt idx="422">
                  <c:v>18.25233818054198</c:v>
                </c:pt>
                <c:pt idx="423">
                  <c:v>18.200586730957021</c:v>
                </c:pt>
                <c:pt idx="424">
                  <c:v>18.10504559326171</c:v>
                </c:pt>
                <c:pt idx="425">
                  <c:v>18.033389739990231</c:v>
                </c:pt>
                <c:pt idx="426">
                  <c:v>18.005523574828999</c:v>
                </c:pt>
                <c:pt idx="427">
                  <c:v>18.017466217041019</c:v>
                </c:pt>
                <c:pt idx="428">
                  <c:v>17.93784860229492</c:v>
                </c:pt>
                <c:pt idx="429">
                  <c:v>17.89803979492179</c:v>
                </c:pt>
                <c:pt idx="430">
                  <c:v>17.790556015014641</c:v>
                </c:pt>
                <c:pt idx="431">
                  <c:v>17.73482368469238</c:v>
                </c:pt>
                <c:pt idx="432">
                  <c:v>17.68705311584473</c:v>
                </c:pt>
                <c:pt idx="433">
                  <c:v>17.655206069946281</c:v>
                </c:pt>
                <c:pt idx="434">
                  <c:v>17.55170317077636</c:v>
                </c:pt>
                <c:pt idx="435">
                  <c:v>17.603454620361319</c:v>
                </c:pt>
                <c:pt idx="436">
                  <c:v>17.523837005615231</c:v>
                </c:pt>
                <c:pt idx="437">
                  <c:v>17.424314987182601</c:v>
                </c:pt>
                <c:pt idx="438">
                  <c:v>17.42829586791991</c:v>
                </c:pt>
                <c:pt idx="439">
                  <c:v>17.372563537597649</c:v>
                </c:pt>
                <c:pt idx="440">
                  <c:v>17.3327547302246</c:v>
                </c:pt>
                <c:pt idx="441">
                  <c:v>17.221290069580071</c:v>
                </c:pt>
                <c:pt idx="442">
                  <c:v>17.22925183105469</c:v>
                </c:pt>
                <c:pt idx="443">
                  <c:v>17.169538619995119</c:v>
                </c:pt>
                <c:pt idx="444">
                  <c:v>17.04613131713867</c:v>
                </c:pt>
                <c:pt idx="445">
                  <c:v>17.10584452819824</c:v>
                </c:pt>
                <c:pt idx="446">
                  <c:v>16.99836074829101</c:v>
                </c:pt>
                <c:pt idx="447">
                  <c:v>17.00632250976556</c:v>
                </c:pt>
                <c:pt idx="448">
                  <c:v>16.970494583129788</c:v>
                </c:pt>
                <c:pt idx="449">
                  <c:v>16.843106399536129</c:v>
                </c:pt>
                <c:pt idx="450">
                  <c:v>16.938647537231351</c:v>
                </c:pt>
                <c:pt idx="451">
                  <c:v>16.80329759216308</c:v>
                </c:pt>
                <c:pt idx="452">
                  <c:v>16.687852050781231</c:v>
                </c:pt>
                <c:pt idx="453">
                  <c:v>16.783393188476541</c:v>
                </c:pt>
                <c:pt idx="454">
                  <c:v>16.592310913085921</c:v>
                </c:pt>
                <c:pt idx="455">
                  <c:v>16.644062362670901</c:v>
                </c:pt>
                <c:pt idx="456">
                  <c:v>16.516674179077139</c:v>
                </c:pt>
                <c:pt idx="457">
                  <c:v>16.508712417602531</c:v>
                </c:pt>
                <c:pt idx="458">
                  <c:v>16.345496307372979</c:v>
                </c:pt>
                <c:pt idx="459">
                  <c:v>16.389285995483391</c:v>
                </c:pt>
                <c:pt idx="460">
                  <c:v>16.337534545898439</c:v>
                </c:pt>
                <c:pt idx="461">
                  <c:v>16.29374485778807</c:v>
                </c:pt>
                <c:pt idx="462">
                  <c:v>16.24995516967773</c:v>
                </c:pt>
                <c:pt idx="463">
                  <c:v>16.21412724304199</c:v>
                </c:pt>
                <c:pt idx="464">
                  <c:v>16.118586105346679</c:v>
                </c:pt>
                <c:pt idx="465">
                  <c:v>16.074796417236321</c:v>
                </c:pt>
                <c:pt idx="466">
                  <c:v>16.050911132812509</c:v>
                </c:pt>
                <c:pt idx="467">
                  <c:v>15.995178802490219</c:v>
                </c:pt>
                <c:pt idx="468">
                  <c:v>15.967312637329099</c:v>
                </c:pt>
                <c:pt idx="469">
                  <c:v>15.827981811523429</c:v>
                </c:pt>
                <c:pt idx="470">
                  <c:v>15.796134765625</c:v>
                </c:pt>
                <c:pt idx="471">
                  <c:v>15.80409652709961</c:v>
                </c:pt>
                <c:pt idx="472">
                  <c:v>15.720498031616209</c:v>
                </c:pt>
                <c:pt idx="473">
                  <c:v>15.732440673828121</c:v>
                </c:pt>
                <c:pt idx="474">
                  <c:v>15.565243682861331</c:v>
                </c:pt>
                <c:pt idx="475">
                  <c:v>15.51747311401367</c:v>
                </c:pt>
                <c:pt idx="476">
                  <c:v>15.56126280212402</c:v>
                </c:pt>
                <c:pt idx="477">
                  <c:v>15.509511352539061</c:v>
                </c:pt>
                <c:pt idx="478">
                  <c:v>15.413970214843751</c:v>
                </c:pt>
                <c:pt idx="479">
                  <c:v>15.398046691894519</c:v>
                </c:pt>
                <c:pt idx="480">
                  <c:v>15.262696746826171</c:v>
                </c:pt>
                <c:pt idx="481">
                  <c:v>15.18706001281738</c:v>
                </c:pt>
                <c:pt idx="482">
                  <c:v>15.1990026550293</c:v>
                </c:pt>
                <c:pt idx="483">
                  <c:v>15.18706001281738</c:v>
                </c:pt>
                <c:pt idx="484">
                  <c:v>15.063652709960939</c:v>
                </c:pt>
                <c:pt idx="485">
                  <c:v>15.019863021850581</c:v>
                </c:pt>
                <c:pt idx="486">
                  <c:v>14.984035095214839</c:v>
                </c:pt>
                <c:pt idx="487">
                  <c:v>14.99995861816406</c:v>
                </c:pt>
                <c:pt idx="488">
                  <c:v>14.97607333374023</c:v>
                </c:pt>
                <c:pt idx="489">
                  <c:v>14.828780746459961</c:v>
                </c:pt>
                <c:pt idx="490">
                  <c:v>14.777029296875</c:v>
                </c:pt>
                <c:pt idx="491">
                  <c:v>14.685469039917001</c:v>
                </c:pt>
                <c:pt idx="492">
                  <c:v>14.713335205078121</c:v>
                </c:pt>
                <c:pt idx="493">
                  <c:v>14.645660232543939</c:v>
                </c:pt>
                <c:pt idx="494">
                  <c:v>14.57002349853515</c:v>
                </c:pt>
                <c:pt idx="495">
                  <c:v>14.55409997558594</c:v>
                </c:pt>
                <c:pt idx="496">
                  <c:v>14.470501480102531</c:v>
                </c:pt>
                <c:pt idx="497">
                  <c:v>14.386902984619139</c:v>
                </c:pt>
                <c:pt idx="498">
                  <c:v>14.4346735534668</c:v>
                </c:pt>
                <c:pt idx="499">
                  <c:v>14.35903681945801</c:v>
                </c:pt>
                <c:pt idx="500">
                  <c:v>14.29136184692382</c:v>
                </c:pt>
                <c:pt idx="501">
                  <c:v>14.215725112915029</c:v>
                </c:pt>
                <c:pt idx="502">
                  <c:v>14.152031021118161</c:v>
                </c:pt>
                <c:pt idx="503">
                  <c:v>14.072413406372069</c:v>
                </c:pt>
                <c:pt idx="504">
                  <c:v>14.07639428710937</c:v>
                </c:pt>
                <c:pt idx="505">
                  <c:v>14.012700195312499</c:v>
                </c:pt>
                <c:pt idx="506">
                  <c:v>13.99279579162598</c:v>
                </c:pt>
                <c:pt idx="507">
                  <c:v>13.897254653930659</c:v>
                </c:pt>
                <c:pt idx="508">
                  <c:v>13.82161791992187</c:v>
                </c:pt>
                <c:pt idx="509">
                  <c:v>13.72607678222656</c:v>
                </c:pt>
                <c:pt idx="510">
                  <c:v>13.698210617065421</c:v>
                </c:pt>
                <c:pt idx="511">
                  <c:v>13.77384735107422</c:v>
                </c:pt>
                <c:pt idx="512">
                  <c:v>13.686267974853511</c:v>
                </c:pt>
                <c:pt idx="513">
                  <c:v>13.614612121582031</c:v>
                </c:pt>
                <c:pt idx="514">
                  <c:v>13.5867459564209</c:v>
                </c:pt>
                <c:pt idx="515">
                  <c:v>13.54295626831054</c:v>
                </c:pt>
                <c:pt idx="516">
                  <c:v>13.423529846191411</c:v>
                </c:pt>
                <c:pt idx="517">
                  <c:v>13.4195489654541</c:v>
                </c:pt>
                <c:pt idx="518">
                  <c:v>13.34391223144531</c:v>
                </c:pt>
                <c:pt idx="519">
                  <c:v>13.288179901123041</c:v>
                </c:pt>
                <c:pt idx="520">
                  <c:v>13.25633285522461</c:v>
                </c:pt>
                <c:pt idx="521">
                  <c:v>13.2404093322754</c:v>
                </c:pt>
                <c:pt idx="522">
                  <c:v>13.1607917175293</c:v>
                </c:pt>
                <c:pt idx="523">
                  <c:v>13.04534617614746</c:v>
                </c:pt>
                <c:pt idx="524">
                  <c:v>13.120982910156251</c:v>
                </c:pt>
                <c:pt idx="525">
                  <c:v>13.057288818359369</c:v>
                </c:pt>
                <c:pt idx="526">
                  <c:v>12.925919754028319</c:v>
                </c:pt>
                <c:pt idx="527">
                  <c:v>12.925919754028319</c:v>
                </c:pt>
                <c:pt idx="528">
                  <c:v>12.79455068969726</c:v>
                </c:pt>
                <c:pt idx="529">
                  <c:v>12.8224168548584</c:v>
                </c:pt>
                <c:pt idx="530">
                  <c:v>12.7467801208496</c:v>
                </c:pt>
                <c:pt idx="531">
                  <c:v>12.7308565979004</c:v>
                </c:pt>
                <c:pt idx="532">
                  <c:v>12.57560224914551</c:v>
                </c:pt>
                <c:pt idx="533">
                  <c:v>12.5636596069336</c:v>
                </c:pt>
                <c:pt idx="534">
                  <c:v>12.49996551513671</c:v>
                </c:pt>
                <c:pt idx="535">
                  <c:v>12.54375520324707</c:v>
                </c:pt>
                <c:pt idx="536">
                  <c:v>12.44025230407714</c:v>
                </c:pt>
                <c:pt idx="537">
                  <c:v>12.44025230407714</c:v>
                </c:pt>
                <c:pt idx="538">
                  <c:v>12.281017074584961</c:v>
                </c:pt>
                <c:pt idx="539">
                  <c:v>12.33276852416992</c:v>
                </c:pt>
                <c:pt idx="540">
                  <c:v>12.18149505615234</c:v>
                </c:pt>
                <c:pt idx="541">
                  <c:v>12.2252847442627</c:v>
                </c:pt>
                <c:pt idx="542">
                  <c:v>12.018278945922839</c:v>
                </c:pt>
                <c:pt idx="543">
                  <c:v>12.0541068725586</c:v>
                </c:pt>
                <c:pt idx="544">
                  <c:v>12.002355422973629</c:v>
                </c:pt>
                <c:pt idx="545">
                  <c:v>11.99837454223632</c:v>
                </c:pt>
                <c:pt idx="546">
                  <c:v>11.882929000854499</c:v>
                </c:pt>
                <c:pt idx="547">
                  <c:v>11.8948716430664</c:v>
                </c:pt>
                <c:pt idx="548">
                  <c:v>11.85506283569336</c:v>
                </c:pt>
                <c:pt idx="549">
                  <c:v>11.695827606201171</c:v>
                </c:pt>
                <c:pt idx="550">
                  <c:v>11.61620999145507</c:v>
                </c:pt>
                <c:pt idx="551">
                  <c:v>11.67194232177734</c:v>
                </c:pt>
                <c:pt idx="552">
                  <c:v>11.568439422607421</c:v>
                </c:pt>
                <c:pt idx="553">
                  <c:v>11.50474533081054</c:v>
                </c:pt>
                <c:pt idx="554">
                  <c:v>11.445032119750969</c:v>
                </c:pt>
                <c:pt idx="555">
                  <c:v>11.40522331237792</c:v>
                </c:pt>
                <c:pt idx="556">
                  <c:v>11.349490982055659</c:v>
                </c:pt>
                <c:pt idx="557">
                  <c:v>11.32958657836914</c:v>
                </c:pt>
                <c:pt idx="558">
                  <c:v>11.26987336730957</c:v>
                </c:pt>
                <c:pt idx="559">
                  <c:v>11.18627487182617</c:v>
                </c:pt>
                <c:pt idx="560">
                  <c:v>11.09471461486816</c:v>
                </c:pt>
                <c:pt idx="561">
                  <c:v>11.08277197265625</c:v>
                </c:pt>
                <c:pt idx="562">
                  <c:v>11.02703964233398</c:v>
                </c:pt>
                <c:pt idx="563">
                  <c:v>10.927517623901361</c:v>
                </c:pt>
                <c:pt idx="564">
                  <c:v>10.93547938537597</c:v>
                </c:pt>
                <c:pt idx="565">
                  <c:v>10.89965145874023</c:v>
                </c:pt>
                <c:pt idx="566">
                  <c:v>10.93547938537597</c:v>
                </c:pt>
                <c:pt idx="567">
                  <c:v>10.74837799072265</c:v>
                </c:pt>
                <c:pt idx="568">
                  <c:v>10.752358871459959</c:v>
                </c:pt>
                <c:pt idx="569">
                  <c:v>10.632932449340821</c:v>
                </c:pt>
                <c:pt idx="570">
                  <c:v>10.64089421081543</c:v>
                </c:pt>
                <c:pt idx="571">
                  <c:v>10.517486907959</c:v>
                </c:pt>
                <c:pt idx="572">
                  <c:v>10.43786929321289</c:v>
                </c:pt>
                <c:pt idx="573">
                  <c:v>10.46175457763672</c:v>
                </c:pt>
                <c:pt idx="574">
                  <c:v>10.31446199035644</c:v>
                </c:pt>
                <c:pt idx="575">
                  <c:v>10.274653182983389</c:v>
                </c:pt>
                <c:pt idx="576">
                  <c:v>10.191054687499999</c:v>
                </c:pt>
                <c:pt idx="577">
                  <c:v>10.12736059570312</c:v>
                </c:pt>
                <c:pt idx="578">
                  <c:v>10.051723861694329</c:v>
                </c:pt>
                <c:pt idx="579">
                  <c:v>10.04376210021972</c:v>
                </c:pt>
                <c:pt idx="580">
                  <c:v>9.9681253662109199</c:v>
                </c:pt>
                <c:pt idx="581">
                  <c:v>9.9402592010498037</c:v>
                </c:pt>
                <c:pt idx="582">
                  <c:v>9.8168518981933541</c:v>
                </c:pt>
                <c:pt idx="583">
                  <c:v>9.8407371826171719</c:v>
                </c:pt>
                <c:pt idx="584">
                  <c:v>9.7372342834472612</c:v>
                </c:pt>
                <c:pt idx="585">
                  <c:v>9.7014063568115176</c:v>
                </c:pt>
                <c:pt idx="586">
                  <c:v>9.6217887420654069</c:v>
                </c:pt>
                <c:pt idx="587">
                  <c:v>9.6217887420654069</c:v>
                </c:pt>
                <c:pt idx="588">
                  <c:v>9.4307064666748008</c:v>
                </c:pt>
                <c:pt idx="589">
                  <c:v>9.4426491088867195</c:v>
                </c:pt>
                <c:pt idx="590">
                  <c:v>9.3988594207763629</c:v>
                </c:pt>
                <c:pt idx="591">
                  <c:v>9.2834138793945229</c:v>
                </c:pt>
                <c:pt idx="592">
                  <c:v>9.2635094757080108</c:v>
                </c:pt>
                <c:pt idx="593">
                  <c:v>9.2674903564453306</c:v>
                </c:pt>
                <c:pt idx="594">
                  <c:v>9.2037962646484406</c:v>
                </c:pt>
                <c:pt idx="595">
                  <c:v>9.1480639343261512</c:v>
                </c:pt>
                <c:pt idx="596">
                  <c:v>9.06048455810547</c:v>
                </c:pt>
                <c:pt idx="597">
                  <c:v>9.0286375122070268</c:v>
                </c:pt>
                <c:pt idx="598">
                  <c:v>8.8853258056640598</c:v>
                </c:pt>
                <c:pt idx="599">
                  <c:v>8.9530007781982395</c:v>
                </c:pt>
                <c:pt idx="600">
                  <c:v>8.8057081909179704</c:v>
                </c:pt>
                <c:pt idx="601">
                  <c:v>8.7897846679687497</c:v>
                </c:pt>
                <c:pt idx="602">
                  <c:v>8.6106450347900356</c:v>
                </c:pt>
                <c:pt idx="603">
                  <c:v>8.5748171081542921</c:v>
                </c:pt>
                <c:pt idx="604">
                  <c:v>8.4912186126708757</c:v>
                </c:pt>
                <c:pt idx="605">
                  <c:v>8.4713142089843725</c:v>
                </c:pt>
                <c:pt idx="606">
                  <c:v>8.3518877868652304</c:v>
                </c:pt>
                <c:pt idx="607">
                  <c:v>8.3439260253906209</c:v>
                </c:pt>
                <c:pt idx="608">
                  <c:v>8.2205187225341465</c:v>
                </c:pt>
                <c:pt idx="609">
                  <c:v>8.1409011077880677</c:v>
                </c:pt>
                <c:pt idx="610">
                  <c:v>8.1050731811523224</c:v>
                </c:pt>
                <c:pt idx="611">
                  <c:v>8.1329393463134672</c:v>
                </c:pt>
                <c:pt idx="612">
                  <c:v>7.9856467590332016</c:v>
                </c:pt>
                <c:pt idx="613">
                  <c:v>7.9498188323974546</c:v>
                </c:pt>
                <c:pt idx="614">
                  <c:v>7.8741820983886699</c:v>
                </c:pt>
                <c:pt idx="615">
                  <c:v>7.798545364379879</c:v>
                </c:pt>
                <c:pt idx="616">
                  <c:v>7.6233866119384643</c:v>
                </c:pt>
                <c:pt idx="617">
                  <c:v>7.6751380615234277</c:v>
                </c:pt>
                <c:pt idx="618">
                  <c:v>7.5995013275146448</c:v>
                </c:pt>
                <c:pt idx="619">
                  <c:v>7.3924955291747896</c:v>
                </c:pt>
                <c:pt idx="620">
                  <c:v>7.3487058410644446</c:v>
                </c:pt>
                <c:pt idx="621">
                  <c:v>7.2531647033691371</c:v>
                </c:pt>
                <c:pt idx="622">
                  <c:v>7.1536426849365169</c:v>
                </c:pt>
                <c:pt idx="623">
                  <c:v>7.0620824279785026</c:v>
                </c:pt>
                <c:pt idx="624">
                  <c:v>7.0859677124023417</c:v>
                </c:pt>
                <c:pt idx="625">
                  <c:v>7.018292739868162</c:v>
                </c:pt>
                <c:pt idx="626">
                  <c:v>6.9147898406982344</c:v>
                </c:pt>
                <c:pt idx="627">
                  <c:v>6.7993442993164006</c:v>
                </c:pt>
                <c:pt idx="628">
                  <c:v>6.7276884460449082</c:v>
                </c:pt>
                <c:pt idx="629">
                  <c:v>6.6241855468749717</c:v>
                </c:pt>
                <c:pt idx="630">
                  <c:v>6.5127208862304657</c:v>
                </c:pt>
                <c:pt idx="631">
                  <c:v>6.3813518218994076</c:v>
                </c:pt>
                <c:pt idx="632">
                  <c:v>6.3136768493652244</c:v>
                </c:pt>
                <c:pt idx="633">
                  <c:v>6.0947284088134754</c:v>
                </c:pt>
                <c:pt idx="634">
                  <c:v>6.0987092895507784</c:v>
                </c:pt>
                <c:pt idx="635">
                  <c:v>5.919569656372067</c:v>
                </c:pt>
                <c:pt idx="636">
                  <c:v>5.8359711608886666</c:v>
                </c:pt>
                <c:pt idx="637">
                  <c:v>5.7722770690917944</c:v>
                </c:pt>
                <c:pt idx="638">
                  <c:v>5.5811947937011697</c:v>
                </c:pt>
                <c:pt idx="639">
                  <c:v>5.5533286285400347</c:v>
                </c:pt>
                <c:pt idx="640">
                  <c:v>5.3622463531494056</c:v>
                </c:pt>
                <c:pt idx="641">
                  <c:v>5.238839050292964</c:v>
                </c:pt>
                <c:pt idx="642">
                  <c:v>5.1432979125976512</c:v>
                </c:pt>
                <c:pt idx="643">
                  <c:v>4.9960053253173804</c:v>
                </c:pt>
                <c:pt idx="644">
                  <c:v>4.8725980224609344</c:v>
                </c:pt>
                <c:pt idx="645">
                  <c:v>4.7531716003417896</c:v>
                </c:pt>
                <c:pt idx="646">
                  <c:v>4.6098598937988271</c:v>
                </c:pt>
                <c:pt idx="647">
                  <c:v>4.5660702056884714</c:v>
                </c:pt>
                <c:pt idx="648">
                  <c:v>4.4068349761962731</c:v>
                </c:pt>
                <c:pt idx="649">
                  <c:v>4.1640012512206868</c:v>
                </c:pt>
                <c:pt idx="650">
                  <c:v>4.072440994262692</c:v>
                </c:pt>
                <c:pt idx="651">
                  <c:v>3.953014572143553</c:v>
                </c:pt>
                <c:pt idx="652">
                  <c:v>3.6982382049560529</c:v>
                </c:pt>
                <c:pt idx="653">
                  <c:v>3.5230794525146449</c:v>
                </c:pt>
                <c:pt idx="654">
                  <c:v>3.3638442230224599</c:v>
                </c:pt>
                <c:pt idx="655">
                  <c:v>3.2165516357421842</c:v>
                </c:pt>
                <c:pt idx="656">
                  <c:v>3.0294502410888642</c:v>
                </c:pt>
                <c:pt idx="657">
                  <c:v>2.8861385345458941</c:v>
                </c:pt>
                <c:pt idx="658">
                  <c:v>2.60747688293457</c:v>
                </c:pt>
                <c:pt idx="659">
                  <c:v>2.3646431579589828</c:v>
                </c:pt>
                <c:pt idx="660">
                  <c:v>2.2014270477294899</c:v>
                </c:pt>
                <c:pt idx="661">
                  <c:v>1.9386889190673799</c:v>
                </c:pt>
                <c:pt idx="662">
                  <c:v>1.799358093261717</c:v>
                </c:pt>
                <c:pt idx="663">
                  <c:v>1.441078826904294</c:v>
                </c:pt>
                <c:pt idx="664">
                  <c:v>1.1584362945556621</c:v>
                </c:pt>
                <c:pt idx="665">
                  <c:v>0.93550697326660104</c:v>
                </c:pt>
                <c:pt idx="666">
                  <c:v>0.64092179870605104</c:v>
                </c:pt>
                <c:pt idx="667">
                  <c:v>0.34633662414550498</c:v>
                </c:pt>
                <c:pt idx="668">
                  <c:v>3.98088073730435E-2</c:v>
                </c:pt>
                <c:pt idx="669">
                  <c:v>-0.199044036865237</c:v>
                </c:pt>
                <c:pt idx="670">
                  <c:v>-0.469743927001957</c:v>
                </c:pt>
                <c:pt idx="671">
                  <c:v>-0.81608055114746503</c:v>
                </c:pt>
                <c:pt idx="672">
                  <c:v>-1.214168624877932</c:v>
                </c:pt>
                <c:pt idx="673">
                  <c:v>-1.528658203125002</c:v>
                </c:pt>
                <c:pt idx="674">
                  <c:v>-1.8710139465332061</c:v>
                </c:pt>
                <c:pt idx="675">
                  <c:v>-2.1735608825683612</c:v>
                </c:pt>
                <c:pt idx="676">
                  <c:v>-2.6393239288330088</c:v>
                </c:pt>
                <c:pt idx="677">
                  <c:v>-3.0493546447753932</c:v>
                </c:pt>
                <c:pt idx="678">
                  <c:v>-3.3797677459716828</c:v>
                </c:pt>
                <c:pt idx="679">
                  <c:v>-3.8296072692871119</c:v>
                </c:pt>
                <c:pt idx="680">
                  <c:v>-4.2276953430175794</c:v>
                </c:pt>
                <c:pt idx="681">
                  <c:v>-4.7611333618163991</c:v>
                </c:pt>
                <c:pt idx="682">
                  <c:v>-5.1870876007080007</c:v>
                </c:pt>
                <c:pt idx="683">
                  <c:v>-5.5811947937011803</c:v>
                </c:pt>
                <c:pt idx="684">
                  <c:v>-6.1265754547119071</c:v>
                </c:pt>
                <c:pt idx="685">
                  <c:v>-6.6480708312988277</c:v>
                </c:pt>
                <c:pt idx="686">
                  <c:v>-7.0461589050292988</c:v>
                </c:pt>
                <c:pt idx="687">
                  <c:v>-7.619405731201172</c:v>
                </c:pt>
                <c:pt idx="688">
                  <c:v>-8.1170158233642606</c:v>
                </c:pt>
                <c:pt idx="689">
                  <c:v>-8.5947215118408185</c:v>
                </c:pt>
                <c:pt idx="690">
                  <c:v>-9.1440830535888686</c:v>
                </c:pt>
                <c:pt idx="691">
                  <c:v>-9.6695593109130868</c:v>
                </c:pt>
                <c:pt idx="692">
                  <c:v>-10.222901733398441</c:v>
                </c:pt>
                <c:pt idx="693">
                  <c:v>-10.831976486206051</c:v>
                </c:pt>
                <c:pt idx="694">
                  <c:v>-11.3654145050049</c:v>
                </c:pt>
                <c:pt idx="695">
                  <c:v>-11.859043716430669</c:v>
                </c:pt>
                <c:pt idx="696">
                  <c:v>-12.46413758850098</c:v>
                </c:pt>
                <c:pt idx="697">
                  <c:v>-13.013499130249031</c:v>
                </c:pt>
                <c:pt idx="698">
                  <c:v>-13.427510726928711</c:v>
                </c:pt>
                <c:pt idx="699">
                  <c:v>-13.941044342041019</c:v>
                </c:pt>
                <c:pt idx="700">
                  <c:v>-14.37894122314453</c:v>
                </c:pt>
                <c:pt idx="701">
                  <c:v>-15.007920379638669</c:v>
                </c:pt>
                <c:pt idx="702">
                  <c:v>-15.425912857055669</c:v>
                </c:pt>
                <c:pt idx="703">
                  <c:v>-15.796134765625</c:v>
                </c:pt>
                <c:pt idx="704">
                  <c:v>-16.32161102294922</c:v>
                </c:pt>
                <c:pt idx="705">
                  <c:v>-16.906800491333009</c:v>
                </c:pt>
                <c:pt idx="706">
                  <c:v>-17.1536150970459</c:v>
                </c:pt>
                <c:pt idx="707">
                  <c:v>-17.647244308471681</c:v>
                </c:pt>
                <c:pt idx="708">
                  <c:v>-18.136892639160159</c:v>
                </c:pt>
                <c:pt idx="709">
                  <c:v>-18.419535171508791</c:v>
                </c:pt>
                <c:pt idx="710">
                  <c:v>-18.81762324523925</c:v>
                </c:pt>
                <c:pt idx="711">
                  <c:v>-19.12415106201172</c:v>
                </c:pt>
                <c:pt idx="712">
                  <c:v>-19.486411209106439</c:v>
                </c:pt>
                <c:pt idx="713">
                  <c:v>-19.936250732421861</c:v>
                </c:pt>
                <c:pt idx="714">
                  <c:v>-20.226855026245119</c:v>
                </c:pt>
                <c:pt idx="715">
                  <c:v>-20.57319165039063</c:v>
                </c:pt>
                <c:pt idx="716">
                  <c:v>-20.77621656799316</c:v>
                </c:pt>
                <c:pt idx="717">
                  <c:v>-21.0548782196045</c:v>
                </c:pt>
                <c:pt idx="718">
                  <c:v>-21.341501632690431</c:v>
                </c:pt>
                <c:pt idx="719">
                  <c:v>-21.691819137573241</c:v>
                </c:pt>
                <c:pt idx="720">
                  <c:v>-21.98242343139648</c:v>
                </c:pt>
                <c:pt idx="721">
                  <c:v>-22.137677780151371</c:v>
                </c:pt>
                <c:pt idx="722">
                  <c:v>-22.448186477661061</c:v>
                </c:pt>
                <c:pt idx="723">
                  <c:v>-22.671115798950201</c:v>
                </c:pt>
                <c:pt idx="724">
                  <c:v>-22.790542221069249</c:v>
                </c:pt>
                <c:pt idx="725">
                  <c:v>-22.97366273498529</c:v>
                </c:pt>
                <c:pt idx="726">
                  <c:v>-23.140859725952151</c:v>
                </c:pt>
                <c:pt idx="727">
                  <c:v>-23.391655212402341</c:v>
                </c:pt>
                <c:pt idx="728">
                  <c:v>-23.550890441894531</c:v>
                </c:pt>
                <c:pt idx="729">
                  <c:v>-23.765858001708981</c:v>
                </c:pt>
                <c:pt idx="730">
                  <c:v>-23.968882919311511</c:v>
                </c:pt>
                <c:pt idx="731">
                  <c:v>-24.07238581848144</c:v>
                </c:pt>
                <c:pt idx="732">
                  <c:v>-24.175888717651379</c:v>
                </c:pt>
                <c:pt idx="733">
                  <c:v>-24.44658860778808</c:v>
                </c:pt>
                <c:pt idx="734">
                  <c:v>-24.538148864746091</c:v>
                </c:pt>
                <c:pt idx="735">
                  <c:v>-24.669517929077141</c:v>
                </c:pt>
                <c:pt idx="736">
                  <c:v>-24.7690399475097</c:v>
                </c:pt>
                <c:pt idx="737">
                  <c:v>-24.908370773315429</c:v>
                </c:pt>
                <c:pt idx="738">
                  <c:v>-25.02381631469726</c:v>
                </c:pt>
                <c:pt idx="739">
                  <c:v>-25.191013305664061</c:v>
                </c:pt>
                <c:pt idx="740">
                  <c:v>-25.26266915893552</c:v>
                </c:pt>
                <c:pt idx="741">
                  <c:v>-25.3980191040039</c:v>
                </c:pt>
                <c:pt idx="742">
                  <c:v>-25.501522003173779</c:v>
                </c:pt>
                <c:pt idx="743">
                  <c:v>-25.636871948242199</c:v>
                </c:pt>
                <c:pt idx="744">
                  <c:v>-25.660757232666011</c:v>
                </c:pt>
                <c:pt idx="745">
                  <c:v>-25.804068939208999</c:v>
                </c:pt>
                <c:pt idx="746">
                  <c:v>-25.95534240722656</c:v>
                </c:pt>
                <c:pt idx="747">
                  <c:v>-26.102634994506829</c:v>
                </c:pt>
                <c:pt idx="748">
                  <c:v>-26.1424438018798</c:v>
                </c:pt>
                <c:pt idx="749">
                  <c:v>-26.289736389160069</c:v>
                </c:pt>
                <c:pt idx="750">
                  <c:v>-26.333526077270509</c:v>
                </c:pt>
                <c:pt idx="751">
                  <c:v>-26.301679031372061</c:v>
                </c:pt>
                <c:pt idx="752">
                  <c:v>-26.313621673583981</c:v>
                </c:pt>
                <c:pt idx="753">
                  <c:v>-26.393239288330019</c:v>
                </c:pt>
                <c:pt idx="754">
                  <c:v>-26.206137893676761</c:v>
                </c:pt>
                <c:pt idx="755">
                  <c:v>-26.333526077270509</c:v>
                </c:pt>
                <c:pt idx="756">
                  <c:v>-26.130501159667979</c:v>
                </c:pt>
                <c:pt idx="757">
                  <c:v>-26.078749710083009</c:v>
                </c:pt>
                <c:pt idx="758">
                  <c:v>-26.1225393981933</c:v>
                </c:pt>
                <c:pt idx="759">
                  <c:v>-26.13846292114258</c:v>
                </c:pt>
                <c:pt idx="760">
                  <c:v>-26.0747688293457</c:v>
                </c:pt>
                <c:pt idx="761">
                  <c:v>-26.011074737548839</c:v>
                </c:pt>
                <c:pt idx="762">
                  <c:v>-26.00311297607421</c:v>
                </c:pt>
                <c:pt idx="763">
                  <c:v>-25.891648315429691</c:v>
                </c:pt>
                <c:pt idx="764">
                  <c:v>-25.9075718383789</c:v>
                </c:pt>
                <c:pt idx="765">
                  <c:v>-25.78018365478512</c:v>
                </c:pt>
                <c:pt idx="766">
                  <c:v>-25.875724792480469</c:v>
                </c:pt>
                <c:pt idx="767">
                  <c:v>-25.80008805847168</c:v>
                </c:pt>
                <c:pt idx="768">
                  <c:v>-25.716489562988279</c:v>
                </c:pt>
                <c:pt idx="769">
                  <c:v>-25.68464251708982</c:v>
                </c:pt>
                <c:pt idx="770">
                  <c:v>-25.5572543334961</c:v>
                </c:pt>
                <c:pt idx="771">
                  <c:v>-25.569196975708</c:v>
                </c:pt>
                <c:pt idx="772">
                  <c:v>-25.541330810546871</c:v>
                </c:pt>
                <c:pt idx="773">
                  <c:v>-25.529388168334961</c:v>
                </c:pt>
                <c:pt idx="774">
                  <c:v>-25.390057342529289</c:v>
                </c:pt>
                <c:pt idx="775">
                  <c:v>-25.45773231506347</c:v>
                </c:pt>
                <c:pt idx="776">
                  <c:v>-25.386076461791991</c:v>
                </c:pt>
                <c:pt idx="777">
                  <c:v>-25.26266915893552</c:v>
                </c:pt>
                <c:pt idx="778">
                  <c:v>-25.3144206085205</c:v>
                </c:pt>
                <c:pt idx="779">
                  <c:v>-25.17110890197754</c:v>
                </c:pt>
                <c:pt idx="780">
                  <c:v>-25.12333833312988</c:v>
                </c:pt>
                <c:pt idx="781">
                  <c:v>-25.08751040649414</c:v>
                </c:pt>
                <c:pt idx="782">
                  <c:v>-25.09547216796874</c:v>
                </c:pt>
                <c:pt idx="783">
                  <c:v>-25.043720718383781</c:v>
                </c:pt>
                <c:pt idx="784">
                  <c:v>-24.99993103027343</c:v>
                </c:pt>
                <c:pt idx="785">
                  <c:v>-24.960122222900299</c:v>
                </c:pt>
                <c:pt idx="786">
                  <c:v>-24.912351654052731</c:v>
                </c:pt>
                <c:pt idx="787">
                  <c:v>-24.784963470459001</c:v>
                </c:pt>
                <c:pt idx="788">
                  <c:v>-24.788944351196289</c:v>
                </c:pt>
                <c:pt idx="789">
                  <c:v>-24.733212020874021</c:v>
                </c:pt>
                <c:pt idx="790">
                  <c:v>-24.681460571289051</c:v>
                </c:pt>
                <c:pt idx="791">
                  <c:v>-24.701364974975579</c:v>
                </c:pt>
                <c:pt idx="792">
                  <c:v>-24.566015029907231</c:v>
                </c:pt>
                <c:pt idx="793">
                  <c:v>-24.550091506958001</c:v>
                </c:pt>
                <c:pt idx="794">
                  <c:v>-24.526206222534171</c:v>
                </c:pt>
                <c:pt idx="795">
                  <c:v>-24.49834005737296</c:v>
                </c:pt>
                <c:pt idx="796">
                  <c:v>-24.414741561889649</c:v>
                </c:pt>
                <c:pt idx="797">
                  <c:v>-24.33910482788086</c:v>
                </c:pt>
                <c:pt idx="798">
                  <c:v>-24.331143066406248</c:v>
                </c:pt>
                <c:pt idx="799">
                  <c:v>-24.259487213134761</c:v>
                </c:pt>
                <c:pt idx="800">
                  <c:v>-24.152003433227531</c:v>
                </c:pt>
                <c:pt idx="801">
                  <c:v>-24.136079910278319</c:v>
                </c:pt>
                <c:pt idx="802">
                  <c:v>-24.16792695617676</c:v>
                </c:pt>
                <c:pt idx="803">
                  <c:v>-24.076366699218749</c:v>
                </c:pt>
                <c:pt idx="804">
                  <c:v>-24.06840493774412</c:v>
                </c:pt>
                <c:pt idx="805">
                  <c:v>-23.99276820373526</c:v>
                </c:pt>
                <c:pt idx="806">
                  <c:v>-23.881303543090819</c:v>
                </c:pt>
                <c:pt idx="807">
                  <c:v>-23.86936090087891</c:v>
                </c:pt>
                <c:pt idx="808">
                  <c:v>-23.885284423828121</c:v>
                </c:pt>
                <c:pt idx="809">
                  <c:v>-23.821590332031249</c:v>
                </c:pt>
                <c:pt idx="810">
                  <c:v>-23.72206831359863</c:v>
                </c:pt>
                <c:pt idx="811">
                  <c:v>-23.706144790649411</c:v>
                </c:pt>
                <c:pt idx="812">
                  <c:v>-23.55487132263184</c:v>
                </c:pt>
                <c:pt idx="813">
                  <c:v>-23.49515811157227</c:v>
                </c:pt>
                <c:pt idx="814">
                  <c:v>-23.507100753784179</c:v>
                </c:pt>
                <c:pt idx="815">
                  <c:v>-23.403597854614251</c:v>
                </c:pt>
                <c:pt idx="816">
                  <c:v>-23.427483139038081</c:v>
                </c:pt>
                <c:pt idx="817">
                  <c:v>-23.35980816650391</c:v>
                </c:pt>
                <c:pt idx="818">
                  <c:v>-23.28019055175778</c:v>
                </c:pt>
                <c:pt idx="819">
                  <c:v>-23.37175080871582</c:v>
                </c:pt>
                <c:pt idx="820">
                  <c:v>-23.19261117553711</c:v>
                </c:pt>
                <c:pt idx="821">
                  <c:v>-23.23241998291012</c:v>
                </c:pt>
                <c:pt idx="822">
                  <c:v>-23.180668533325111</c:v>
                </c:pt>
                <c:pt idx="823">
                  <c:v>-23.017452423095701</c:v>
                </c:pt>
                <c:pt idx="824">
                  <c:v>-23.061242111206049</c:v>
                </c:pt>
                <c:pt idx="825">
                  <c:v>-22.874140716552731</c:v>
                </c:pt>
                <c:pt idx="826">
                  <c:v>-22.945796569824179</c:v>
                </c:pt>
                <c:pt idx="827">
                  <c:v>-22.917930404663089</c:v>
                </c:pt>
                <c:pt idx="828">
                  <c:v>-22.838312789916991</c:v>
                </c:pt>
                <c:pt idx="829">
                  <c:v>-22.802484863281251</c:v>
                </c:pt>
                <c:pt idx="830">
                  <c:v>-22.671115798950201</c:v>
                </c:pt>
                <c:pt idx="831">
                  <c:v>-22.675096679687499</c:v>
                </c:pt>
                <c:pt idx="832">
                  <c:v>-22.671115798950201</c:v>
                </c:pt>
                <c:pt idx="833">
                  <c:v>-22.495957046508789</c:v>
                </c:pt>
                <c:pt idx="834">
                  <c:v>-22.511880569458011</c:v>
                </c:pt>
                <c:pt idx="835">
                  <c:v>-22.491976165771501</c:v>
                </c:pt>
                <c:pt idx="836">
                  <c:v>-22.444205596923819</c:v>
                </c:pt>
                <c:pt idx="837">
                  <c:v>-22.384492385864249</c:v>
                </c:pt>
                <c:pt idx="838">
                  <c:v>-22.364587982177721</c:v>
                </c:pt>
                <c:pt idx="839">
                  <c:v>-22.304874771118168</c:v>
                </c:pt>
                <c:pt idx="840">
                  <c:v>-22.28497036743164</c:v>
                </c:pt>
                <c:pt idx="841">
                  <c:v>-22.21331451416015</c:v>
                </c:pt>
                <c:pt idx="842">
                  <c:v>-22.181467468261719</c:v>
                </c:pt>
                <c:pt idx="843">
                  <c:v>-22.08592633056632</c:v>
                </c:pt>
                <c:pt idx="844">
                  <c:v>-22.097868972778329</c:v>
                </c:pt>
                <c:pt idx="845">
                  <c:v>-21.978442550659089</c:v>
                </c:pt>
                <c:pt idx="846">
                  <c:v>-21.950576385498049</c:v>
                </c:pt>
                <c:pt idx="847">
                  <c:v>-21.918729339599579</c:v>
                </c:pt>
                <c:pt idx="848">
                  <c:v>-21.930671981811521</c:v>
                </c:pt>
                <c:pt idx="849">
                  <c:v>-21.843092605590819</c:v>
                </c:pt>
                <c:pt idx="850">
                  <c:v>-21.799302917480471</c:v>
                </c:pt>
                <c:pt idx="851">
                  <c:v>-21.787360275268551</c:v>
                </c:pt>
                <c:pt idx="852">
                  <c:v>-21.60822064208984</c:v>
                </c:pt>
                <c:pt idx="853">
                  <c:v>-21.54850743103027</c:v>
                </c:pt>
                <c:pt idx="854">
                  <c:v>-21.51267950439453</c:v>
                </c:pt>
                <c:pt idx="855">
                  <c:v>-21.544526550292961</c:v>
                </c:pt>
                <c:pt idx="856">
                  <c:v>-21.448985412597661</c:v>
                </c:pt>
                <c:pt idx="857">
                  <c:v>-21.492775100708009</c:v>
                </c:pt>
                <c:pt idx="858">
                  <c:v>-21.433061889648439</c:v>
                </c:pt>
                <c:pt idx="859">
                  <c:v>-21.38131044006348</c:v>
                </c:pt>
                <c:pt idx="860">
                  <c:v>-21.265864898681631</c:v>
                </c:pt>
                <c:pt idx="861">
                  <c:v>-21.26984577941894</c:v>
                </c:pt>
                <c:pt idx="862">
                  <c:v>-21.206151687622071</c:v>
                </c:pt>
                <c:pt idx="863">
                  <c:v>-21.106629669189449</c:v>
                </c:pt>
                <c:pt idx="864">
                  <c:v>-21.038954696655281</c:v>
                </c:pt>
                <c:pt idx="865">
                  <c:v>-20.91952827453612</c:v>
                </c:pt>
                <c:pt idx="866">
                  <c:v>-20.903604751586911</c:v>
                </c:pt>
                <c:pt idx="867">
                  <c:v>-20.808063613891601</c:v>
                </c:pt>
                <c:pt idx="868">
                  <c:v>-20.78815921020507</c:v>
                </c:pt>
                <c:pt idx="869">
                  <c:v>-20.724465118408219</c:v>
                </c:pt>
                <c:pt idx="870">
                  <c:v>-20.764273925781239</c:v>
                </c:pt>
                <c:pt idx="871">
                  <c:v>-20.640866622924801</c:v>
                </c:pt>
                <c:pt idx="872">
                  <c:v>-20.664751907348631</c:v>
                </c:pt>
                <c:pt idx="873">
                  <c:v>-20.50949755859375</c:v>
                </c:pt>
                <c:pt idx="874">
                  <c:v>-20.445803466796871</c:v>
                </c:pt>
                <c:pt idx="875">
                  <c:v>-20.469688751220701</c:v>
                </c:pt>
                <c:pt idx="876">
                  <c:v>-20.421918182373041</c:v>
                </c:pt>
                <c:pt idx="877">
                  <c:v>-20.30647264099121</c:v>
                </c:pt>
                <c:pt idx="878">
                  <c:v>-20.314434402465821</c:v>
                </c:pt>
                <c:pt idx="879">
                  <c:v>-20.338319686889641</c:v>
                </c:pt>
                <c:pt idx="880">
                  <c:v>-20.09946684265136</c:v>
                </c:pt>
                <c:pt idx="881">
                  <c:v>-20.191027099609371</c:v>
                </c:pt>
                <c:pt idx="882">
                  <c:v>-20.079562438964839</c:v>
                </c:pt>
                <c:pt idx="883">
                  <c:v>-20.08354331970212</c:v>
                </c:pt>
                <c:pt idx="884">
                  <c:v>-19.995963943481449</c:v>
                </c:pt>
                <c:pt idx="885">
                  <c:v>-19.90838456726074</c:v>
                </c:pt>
                <c:pt idx="886">
                  <c:v>-19.900422805786079</c:v>
                </c:pt>
                <c:pt idx="887">
                  <c:v>-19.840709594726519</c:v>
                </c:pt>
                <c:pt idx="888">
                  <c:v>-19.880518402099611</c:v>
                </c:pt>
                <c:pt idx="889">
                  <c:v>-19.717302291870119</c:v>
                </c:pt>
                <c:pt idx="890">
                  <c:v>-19.777015502929689</c:v>
                </c:pt>
                <c:pt idx="891">
                  <c:v>-19.633703796386719</c:v>
                </c:pt>
                <c:pt idx="892">
                  <c:v>-19.530200897216801</c:v>
                </c:pt>
                <c:pt idx="893">
                  <c:v>-19.53418177795411</c:v>
                </c:pt>
                <c:pt idx="894">
                  <c:v>-19.57000970458984</c:v>
                </c:pt>
                <c:pt idx="895">
                  <c:v>-19.530200897216801</c:v>
                </c:pt>
                <c:pt idx="896">
                  <c:v>-19.47048768615722</c:v>
                </c:pt>
                <c:pt idx="897">
                  <c:v>-19.36300390624999</c:v>
                </c:pt>
                <c:pt idx="898">
                  <c:v>-19.25552012634277</c:v>
                </c:pt>
                <c:pt idx="899">
                  <c:v>-19.247558364868169</c:v>
                </c:pt>
                <c:pt idx="900">
                  <c:v>-19.199787796020509</c:v>
                </c:pt>
                <c:pt idx="901">
                  <c:v>-19.128131942749022</c:v>
                </c:pt>
                <c:pt idx="902">
                  <c:v>-19.100265777587889</c:v>
                </c:pt>
                <c:pt idx="903">
                  <c:v>-19.136093704223629</c:v>
                </c:pt>
                <c:pt idx="904">
                  <c:v>-19.048514328002931</c:v>
                </c:pt>
                <c:pt idx="905">
                  <c:v>-19.01268640136718</c:v>
                </c:pt>
                <c:pt idx="906">
                  <c:v>-18.95695407104493</c:v>
                </c:pt>
                <c:pt idx="907">
                  <c:v>-18.901221740722651</c:v>
                </c:pt>
                <c:pt idx="908">
                  <c:v>-18.801699722290039</c:v>
                </c:pt>
                <c:pt idx="909">
                  <c:v>-18.83354676818848</c:v>
                </c:pt>
                <c:pt idx="910">
                  <c:v>-18.765871795654299</c:v>
                </c:pt>
                <c:pt idx="911">
                  <c:v>-18.618579208374019</c:v>
                </c:pt>
                <c:pt idx="912">
                  <c:v>-18.646445373535119</c:v>
                </c:pt>
                <c:pt idx="913">
                  <c:v>-18.642464492797849</c:v>
                </c:pt>
                <c:pt idx="914">
                  <c:v>-18.59071304321289</c:v>
                </c:pt>
                <c:pt idx="915">
                  <c:v>-18.499152786254889</c:v>
                </c:pt>
                <c:pt idx="916">
                  <c:v>-18.44740133666992</c:v>
                </c:pt>
                <c:pt idx="917">
                  <c:v>-18.403611648559561</c:v>
                </c:pt>
                <c:pt idx="918">
                  <c:v>-18.3956498870849</c:v>
                </c:pt>
                <c:pt idx="919">
                  <c:v>-18.323994033813481</c:v>
                </c:pt>
                <c:pt idx="920">
                  <c:v>-18.24039553833008</c:v>
                </c:pt>
                <c:pt idx="921">
                  <c:v>-18.12096911621094</c:v>
                </c:pt>
                <c:pt idx="922">
                  <c:v>-18.10504559326171</c:v>
                </c:pt>
                <c:pt idx="923">
                  <c:v>-18.093102951049801</c:v>
                </c:pt>
                <c:pt idx="924">
                  <c:v>-18.03737062072754</c:v>
                </c:pt>
                <c:pt idx="925">
                  <c:v>-17.981638290405201</c:v>
                </c:pt>
                <c:pt idx="926">
                  <c:v>-17.953772125244139</c:v>
                </c:pt>
                <c:pt idx="927">
                  <c:v>-17.89803979492179</c:v>
                </c:pt>
                <c:pt idx="928">
                  <c:v>-17.806479537963781</c:v>
                </c:pt>
                <c:pt idx="929">
                  <c:v>-17.77065161132813</c:v>
                </c:pt>
                <c:pt idx="930">
                  <c:v>-17.714919281005859</c:v>
                </c:pt>
                <c:pt idx="931">
                  <c:v>-17.738804565429689</c:v>
                </c:pt>
                <c:pt idx="932">
                  <c:v>-17.68705311584473</c:v>
                </c:pt>
                <c:pt idx="933">
                  <c:v>-17.627339904785149</c:v>
                </c:pt>
                <c:pt idx="934">
                  <c:v>-17.56364581298828</c:v>
                </c:pt>
                <c:pt idx="935">
                  <c:v>-17.55170317077636</c:v>
                </c:pt>
                <c:pt idx="936">
                  <c:v>-17.48004731750488</c:v>
                </c:pt>
                <c:pt idx="937">
                  <c:v>-17.380525299072261</c:v>
                </c:pt>
                <c:pt idx="938">
                  <c:v>-17.284984161376951</c:v>
                </c:pt>
                <c:pt idx="939">
                  <c:v>-17.245175354003909</c:v>
                </c:pt>
                <c:pt idx="940">
                  <c:v>-17.205366546630859</c:v>
                </c:pt>
                <c:pt idx="941">
                  <c:v>-17.1536150970459</c:v>
                </c:pt>
                <c:pt idx="942">
                  <c:v>-17.058073959350601</c:v>
                </c:pt>
                <c:pt idx="943">
                  <c:v>-17.133710693359379</c:v>
                </c:pt>
                <c:pt idx="944">
                  <c:v>-16.994379867553711</c:v>
                </c:pt>
                <c:pt idx="945">
                  <c:v>-17.002341629028319</c:v>
                </c:pt>
                <c:pt idx="946">
                  <c:v>-16.882915206909171</c:v>
                </c:pt>
                <c:pt idx="947">
                  <c:v>-16.86301080322265</c:v>
                </c:pt>
                <c:pt idx="948">
                  <c:v>-16.855049041748039</c:v>
                </c:pt>
                <c:pt idx="949">
                  <c:v>-16.787374069213879</c:v>
                </c:pt>
                <c:pt idx="950">
                  <c:v>-16.70775645446777</c:v>
                </c:pt>
                <c:pt idx="951">
                  <c:v>-16.687852050781249</c:v>
                </c:pt>
                <c:pt idx="952">
                  <c:v>-16.604253555297859</c:v>
                </c:pt>
                <c:pt idx="953">
                  <c:v>-16.6480432434082</c:v>
                </c:pt>
                <c:pt idx="954">
                  <c:v>-16.536578582763671</c:v>
                </c:pt>
                <c:pt idx="955">
                  <c:v>-16.4768653717041</c:v>
                </c:pt>
                <c:pt idx="956">
                  <c:v>-16.38132423400879</c:v>
                </c:pt>
                <c:pt idx="957">
                  <c:v>-16.305687499999991</c:v>
                </c:pt>
                <c:pt idx="958">
                  <c:v>-16.3096683807373</c:v>
                </c:pt>
                <c:pt idx="959">
                  <c:v>-16.32161102294922</c:v>
                </c:pt>
                <c:pt idx="960">
                  <c:v>-16.305687499999991</c:v>
                </c:pt>
                <c:pt idx="961">
                  <c:v>-16.198203720092781</c:v>
                </c:pt>
                <c:pt idx="962">
                  <c:v>-16.194222839355469</c:v>
                </c:pt>
                <c:pt idx="963">
                  <c:v>-16.082758178710939</c:v>
                </c:pt>
                <c:pt idx="964">
                  <c:v>-16.10664346313477</c:v>
                </c:pt>
                <c:pt idx="965">
                  <c:v>-15.97925527954102</c:v>
                </c:pt>
                <c:pt idx="966">
                  <c:v>-15.883714141845701</c:v>
                </c:pt>
                <c:pt idx="967">
                  <c:v>-15.959350875854501</c:v>
                </c:pt>
                <c:pt idx="968">
                  <c:v>-15.816039169311519</c:v>
                </c:pt>
                <c:pt idx="969">
                  <c:v>-15.83992445373535</c:v>
                </c:pt>
                <c:pt idx="970">
                  <c:v>-15.768268600463861</c:v>
                </c:pt>
                <c:pt idx="971">
                  <c:v>-15.660784820556639</c:v>
                </c:pt>
                <c:pt idx="972">
                  <c:v>-15.62097601318359</c:v>
                </c:pt>
                <c:pt idx="973">
                  <c:v>-15.63291865539551</c:v>
                </c:pt>
                <c:pt idx="974">
                  <c:v>-15.593109848022459</c:v>
                </c:pt>
                <c:pt idx="975">
                  <c:v>-15.47766430664063</c:v>
                </c:pt>
                <c:pt idx="976">
                  <c:v>-15.441836380004879</c:v>
                </c:pt>
                <c:pt idx="977">
                  <c:v>-15.29056291198731</c:v>
                </c:pt>
                <c:pt idx="978">
                  <c:v>-15.334352600097651</c:v>
                </c:pt>
                <c:pt idx="979">
                  <c:v>-15.29852467346192</c:v>
                </c:pt>
                <c:pt idx="980">
                  <c:v>-15.262696746826171</c:v>
                </c:pt>
                <c:pt idx="981">
                  <c:v>-15.21492617797851</c:v>
                </c:pt>
                <c:pt idx="982">
                  <c:v>-15.13132768249511</c:v>
                </c:pt>
                <c:pt idx="983">
                  <c:v>-15.051710067749021</c:v>
                </c:pt>
                <c:pt idx="984">
                  <c:v>-14.991996856689459</c:v>
                </c:pt>
                <c:pt idx="985">
                  <c:v>-14.999958618164071</c:v>
                </c:pt>
                <c:pt idx="986">
                  <c:v>-15.067633590698239</c:v>
                </c:pt>
                <c:pt idx="987">
                  <c:v>-14.88053219604492</c:v>
                </c:pt>
                <c:pt idx="988">
                  <c:v>-14.796933700561519</c:v>
                </c:pt>
                <c:pt idx="989">
                  <c:v>-14.808876342773431</c:v>
                </c:pt>
                <c:pt idx="990">
                  <c:v>-14.729258728027339</c:v>
                </c:pt>
                <c:pt idx="991">
                  <c:v>-14.633717590332029</c:v>
                </c:pt>
                <c:pt idx="992">
                  <c:v>-14.64566023254395</c:v>
                </c:pt>
                <c:pt idx="993">
                  <c:v>-14.51031028747559</c:v>
                </c:pt>
                <c:pt idx="994">
                  <c:v>-14.48642500305176</c:v>
                </c:pt>
                <c:pt idx="995">
                  <c:v>-14.46253971862795</c:v>
                </c:pt>
                <c:pt idx="996">
                  <c:v>-14.514291168212891</c:v>
                </c:pt>
                <c:pt idx="997">
                  <c:v>-14.406807388305671</c:v>
                </c:pt>
                <c:pt idx="998">
                  <c:v>-14.35505593872071</c:v>
                </c:pt>
                <c:pt idx="999">
                  <c:v>-14.363017700195311</c:v>
                </c:pt>
                <c:pt idx="1000">
                  <c:v>-14.21970599365234</c:v>
                </c:pt>
              </c:numCache>
            </c:numRef>
          </c:yVal>
          <c:smooth val="1"/>
          <c:extLst>
            <c:ext xmlns:c16="http://schemas.microsoft.com/office/drawing/2014/chart" uri="{C3380CC4-5D6E-409C-BE32-E72D297353CC}">
              <c16:uniqueId val="{00000000-3EA0-4B37-A035-0E5C3E0182EC}"/>
            </c:ext>
          </c:extLst>
        </c:ser>
        <c:dLbls>
          <c:showLegendKey val="0"/>
          <c:showVal val="0"/>
          <c:showCatName val="0"/>
          <c:showSerName val="0"/>
          <c:showPercent val="0"/>
          <c:showBubbleSize val="0"/>
        </c:dLbls>
        <c:axId val="2073837416"/>
        <c:axId val="-2139295944"/>
      </c:scatterChart>
      <c:valAx>
        <c:axId val="2073837416"/>
        <c:scaling>
          <c:orientation val="minMax"/>
        </c:scaling>
        <c:delete val="0"/>
        <c:axPos val="b"/>
        <c:majorGridlines/>
        <c:title>
          <c:tx>
            <c:rich>
              <a:bodyPr/>
              <a:lstStyle/>
              <a:p>
                <a:pPr>
                  <a:defRPr sz="1400"/>
                </a:pPr>
                <a:r>
                  <a:rPr lang="en-US" sz="1400" dirty="0"/>
                  <a:t>Applied Voltage (kV)</a:t>
                </a:r>
              </a:p>
            </c:rich>
          </c:tx>
          <c:layout>
            <c:manualLayout>
              <c:xMode val="edge"/>
              <c:yMode val="edge"/>
              <c:x val="0.34947954426532801"/>
              <c:y val="0.52384442024838995"/>
            </c:manualLayout>
          </c:layout>
          <c:overlay val="0"/>
        </c:title>
        <c:numFmt formatCode="General" sourceLinked="1"/>
        <c:majorTickMark val="out"/>
        <c:minorTickMark val="none"/>
        <c:tickLblPos val="nextTo"/>
        <c:txPr>
          <a:bodyPr/>
          <a:lstStyle/>
          <a:p>
            <a:pPr>
              <a:defRPr sz="1000" b="1" i="0" baseline="0">
                <a:latin typeface="Times New Roman" pitchFamily="18" charset="0"/>
              </a:defRPr>
            </a:pPr>
            <a:endParaRPr lang="en-US"/>
          </a:p>
        </c:txPr>
        <c:crossAx val="-2139295944"/>
        <c:crosses val="autoZero"/>
        <c:crossBetween val="midCat"/>
        <c:majorUnit val="1"/>
      </c:valAx>
      <c:valAx>
        <c:axId val="-2139295944"/>
        <c:scaling>
          <c:orientation val="minMax"/>
        </c:scaling>
        <c:delete val="0"/>
        <c:axPos val="l"/>
        <c:majorGridlines/>
        <c:title>
          <c:tx>
            <c:rich>
              <a:bodyPr rot="-5400000" vert="horz"/>
              <a:lstStyle/>
              <a:p>
                <a:pPr>
                  <a:defRPr sz="1400"/>
                </a:pPr>
                <a:r>
                  <a:rPr lang="en-US" sz="1400" dirty="0"/>
                  <a:t>polarization (uncalibrated)</a:t>
                </a:r>
              </a:p>
            </c:rich>
          </c:tx>
          <c:layout>
            <c:manualLayout>
              <c:xMode val="edge"/>
              <c:yMode val="edge"/>
              <c:x val="0.51688129721072096"/>
              <c:y val="0"/>
            </c:manualLayout>
          </c:layout>
          <c:overlay val="0"/>
        </c:title>
        <c:numFmt formatCode="General" sourceLinked="1"/>
        <c:majorTickMark val="out"/>
        <c:minorTickMark val="none"/>
        <c:tickLblPos val="nextTo"/>
        <c:spPr>
          <a:ln w="12700"/>
        </c:spPr>
        <c:txPr>
          <a:bodyPr/>
          <a:lstStyle/>
          <a:p>
            <a:pPr>
              <a:defRPr sz="1000" baseline="0"/>
            </a:pPr>
            <a:endParaRPr lang="en-US"/>
          </a:p>
        </c:txPr>
        <c:crossAx val="2073837416"/>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1E1A980-7141-41BA-9091-08F8E7E3B92A}" type="datetimeFigureOut">
              <a:rPr lang="en-US" smtClean="0"/>
              <a:t>2/24/2017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3CB5239-8BA0-43D8-A652-9651165EFD46}" type="slidenum">
              <a:rPr lang="en-US" smtClean="0"/>
              <a:t>‹#›</a:t>
            </a:fld>
            <a:endParaRPr lang="en-US" dirty="0"/>
          </a:p>
        </p:txBody>
      </p:sp>
    </p:spTree>
    <p:extLst>
      <p:ext uri="{BB962C8B-B14F-4D97-AF65-F5344CB8AC3E}">
        <p14:creationId xmlns:p14="http://schemas.microsoft.com/office/powerpoint/2010/main" val="630680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3D CSUSB.</a:t>
            </a:r>
          </a:p>
          <a:p>
            <a:endParaRPr lang="en-US" dirty="0" smtClean="0"/>
          </a:p>
        </p:txBody>
      </p:sp>
      <p:sp>
        <p:nvSpPr>
          <p:cNvPr id="4" name="Slide Number Placeholder 3"/>
          <p:cNvSpPr>
            <a:spLocks noGrp="1"/>
          </p:cNvSpPr>
          <p:nvPr>
            <p:ph type="sldNum" sz="quarter" idx="10"/>
          </p:nvPr>
        </p:nvSpPr>
        <p:spPr/>
        <p:txBody>
          <a:bodyPr/>
          <a:lstStyle/>
          <a:p>
            <a:fld id="{C3CB5239-8BA0-43D8-A652-9651165EFD46}" type="slidenum">
              <a:rPr lang="en-US" smtClean="0"/>
              <a:t>1</a:t>
            </a:fld>
            <a:endParaRPr lang="en-US" dirty="0"/>
          </a:p>
        </p:txBody>
      </p:sp>
    </p:spTree>
    <p:extLst>
      <p:ext uri="{BB962C8B-B14F-4D97-AF65-F5344CB8AC3E}">
        <p14:creationId xmlns:p14="http://schemas.microsoft.com/office/powerpoint/2010/main" val="985966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on prior slide: (a) is before proton transfer,</a:t>
            </a:r>
            <a:r>
              <a:rPr lang="en-US" baseline="0" dirty="0" smtClean="0"/>
              <a:t> (b)is after; (c) is interpolated synchronous transfer, 1.15 eV barrier; (d) is the saddle point predicted by NEB (0.21 eV barrier) NOTICE THE SIGNIFICANT difference in H transfer at the two sites: the “up down” proton has transferred further than the left-right proton at the saddle point.</a:t>
            </a:r>
            <a:endParaRPr lang="en-US" dirty="0"/>
          </a:p>
        </p:txBody>
      </p:sp>
      <p:sp>
        <p:nvSpPr>
          <p:cNvPr id="4" name="Slide Number Placeholder 3"/>
          <p:cNvSpPr>
            <a:spLocks noGrp="1"/>
          </p:cNvSpPr>
          <p:nvPr>
            <p:ph type="sldNum" sz="quarter" idx="10"/>
          </p:nvPr>
        </p:nvSpPr>
        <p:spPr/>
        <p:txBody>
          <a:bodyPr/>
          <a:lstStyle/>
          <a:p>
            <a:fld id="{C3CB5239-8BA0-43D8-A652-9651165EFD46}" type="slidenum">
              <a:rPr lang="en-US" smtClean="0"/>
              <a:t>6</a:t>
            </a:fld>
            <a:endParaRPr lang="en-US" dirty="0"/>
          </a:p>
        </p:txBody>
      </p:sp>
    </p:spTree>
    <p:extLst>
      <p:ext uri="{BB962C8B-B14F-4D97-AF65-F5344CB8AC3E}">
        <p14:creationId xmlns:p14="http://schemas.microsoft.com/office/powerpoint/2010/main" val="1942499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two of</a:t>
            </a:r>
            <a:r>
              <a:rPr lang="en-US" baseline="0" dirty="0" smtClean="0"/>
              <a:t> our database searches of known co-crystals/organic salts found in the Cambridge Crystallographic Database. So far what your group calls “Mel” is the top structure; we have not yet successfully crystallized any of the group 2 salts—these are potentially biocompatible ferroelectrics since they have amino-acid-like structures.</a:t>
            </a:r>
            <a:endParaRPr lang="en-US" dirty="0"/>
          </a:p>
        </p:txBody>
      </p:sp>
      <p:sp>
        <p:nvSpPr>
          <p:cNvPr id="4" name="Slide Number Placeholder 3"/>
          <p:cNvSpPr>
            <a:spLocks noGrp="1"/>
          </p:cNvSpPr>
          <p:nvPr>
            <p:ph type="sldNum" sz="quarter" idx="10"/>
          </p:nvPr>
        </p:nvSpPr>
        <p:spPr/>
        <p:txBody>
          <a:bodyPr/>
          <a:lstStyle/>
          <a:p>
            <a:fld id="{C3CB5239-8BA0-43D8-A652-9651165EFD46}" type="slidenum">
              <a:rPr lang="en-US" smtClean="0"/>
              <a:t>7</a:t>
            </a:fld>
            <a:endParaRPr lang="en-US" dirty="0"/>
          </a:p>
        </p:txBody>
      </p:sp>
    </p:spTree>
    <p:extLst>
      <p:ext uri="{BB962C8B-B14F-4D97-AF65-F5344CB8AC3E}">
        <p14:creationId xmlns:p14="http://schemas.microsoft.com/office/powerpoint/2010/main" val="2674791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B5239-8BA0-43D8-A652-9651165EFD46}" type="slidenum">
              <a:rPr lang="en-US" smtClean="0"/>
              <a:t>8</a:t>
            </a:fld>
            <a:endParaRPr lang="en-US" dirty="0"/>
          </a:p>
        </p:txBody>
      </p:sp>
    </p:spTree>
    <p:extLst>
      <p:ext uri="{BB962C8B-B14F-4D97-AF65-F5344CB8AC3E}">
        <p14:creationId xmlns:p14="http://schemas.microsoft.com/office/powerpoint/2010/main" val="463543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B5239-8BA0-43D8-A652-9651165EFD46}" type="slidenum">
              <a:rPr lang="en-US" smtClean="0"/>
              <a:t>9</a:t>
            </a:fld>
            <a:endParaRPr lang="en-US" dirty="0"/>
          </a:p>
        </p:txBody>
      </p:sp>
    </p:spTree>
    <p:extLst>
      <p:ext uri="{BB962C8B-B14F-4D97-AF65-F5344CB8AC3E}">
        <p14:creationId xmlns:p14="http://schemas.microsoft.com/office/powerpoint/2010/main" val="405925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B5239-8BA0-43D8-A652-9651165EFD46}" type="slidenum">
              <a:rPr lang="en-US" smtClean="0"/>
              <a:t>12</a:t>
            </a:fld>
            <a:endParaRPr lang="en-US" dirty="0"/>
          </a:p>
        </p:txBody>
      </p:sp>
    </p:spTree>
    <p:extLst>
      <p:ext uri="{BB962C8B-B14F-4D97-AF65-F5344CB8AC3E}">
        <p14:creationId xmlns:p14="http://schemas.microsoft.com/office/powerpoint/2010/main" val="1555945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is centrosymmetric</a:t>
            </a:r>
            <a:r>
              <a:rPr lang="en-US" baseline="0" dirty="0" smtClean="0"/>
              <a:t> and therefore predicted to have no electroactivity</a:t>
            </a:r>
          </a:p>
          <a:p>
            <a:r>
              <a:rPr lang="en-US" baseline="0" dirty="0" smtClean="0"/>
              <a:t>X-ray studies show significant twinning in most samples; the twin boundary is both asymmetric, as required for piezoelectric like behavior, and significantly destabilizing: the material with alternating twinning boundaries, which would be highly unlikely in nature has an energy 3.08 eV higher than the untwinned symmetric cell.</a:t>
            </a:r>
            <a:endParaRPr lang="en-US" dirty="0"/>
          </a:p>
        </p:txBody>
      </p:sp>
      <p:sp>
        <p:nvSpPr>
          <p:cNvPr id="4" name="Slide Number Placeholder 3"/>
          <p:cNvSpPr>
            <a:spLocks noGrp="1"/>
          </p:cNvSpPr>
          <p:nvPr>
            <p:ph type="sldNum" sz="quarter" idx="10"/>
          </p:nvPr>
        </p:nvSpPr>
        <p:spPr/>
        <p:txBody>
          <a:bodyPr/>
          <a:lstStyle/>
          <a:p>
            <a:fld id="{C3CB5239-8BA0-43D8-A652-9651165EFD46}" type="slidenum">
              <a:rPr lang="en-US" smtClean="0"/>
              <a:t>13</a:t>
            </a:fld>
            <a:endParaRPr lang="en-US" dirty="0"/>
          </a:p>
        </p:txBody>
      </p:sp>
    </p:spTree>
    <p:extLst>
      <p:ext uri="{BB962C8B-B14F-4D97-AF65-F5344CB8AC3E}">
        <p14:creationId xmlns:p14="http://schemas.microsoft.com/office/powerpoint/2010/main" val="1755297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BC534A-93EB-1940-B60C-13490AEBE28A}" type="datetimeFigureOut">
              <a:rPr lang="en-US" smtClean="0"/>
              <a:t>2/24/2017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970DD6-5A15-E84C-BF30-6A45E9B8BDBF}" type="slidenum">
              <a:rPr lang="en-US" smtClean="0"/>
              <a:t>‹#›</a:t>
            </a:fld>
            <a:endParaRPr lang="en-US" dirty="0"/>
          </a:p>
        </p:txBody>
      </p:sp>
    </p:spTree>
    <p:extLst>
      <p:ext uri="{BB962C8B-B14F-4D97-AF65-F5344CB8AC3E}">
        <p14:creationId xmlns:p14="http://schemas.microsoft.com/office/powerpoint/2010/main" val="387597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C534A-93EB-1940-B60C-13490AEBE28A}" type="datetimeFigureOut">
              <a:rPr lang="en-US" smtClean="0"/>
              <a:t>2/24/2017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970DD6-5A15-E84C-BF30-6A45E9B8BDBF}" type="slidenum">
              <a:rPr lang="en-US" smtClean="0"/>
              <a:t>‹#›</a:t>
            </a:fld>
            <a:endParaRPr lang="en-US" dirty="0"/>
          </a:p>
        </p:txBody>
      </p:sp>
    </p:spTree>
    <p:extLst>
      <p:ext uri="{BB962C8B-B14F-4D97-AF65-F5344CB8AC3E}">
        <p14:creationId xmlns:p14="http://schemas.microsoft.com/office/powerpoint/2010/main" val="3487267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C534A-93EB-1940-B60C-13490AEBE28A}" type="datetimeFigureOut">
              <a:rPr lang="en-US" smtClean="0"/>
              <a:t>2/24/2017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970DD6-5A15-E84C-BF30-6A45E9B8BDBF}" type="slidenum">
              <a:rPr lang="en-US" smtClean="0"/>
              <a:t>‹#›</a:t>
            </a:fld>
            <a:endParaRPr lang="en-US" dirty="0"/>
          </a:p>
        </p:txBody>
      </p:sp>
    </p:spTree>
    <p:extLst>
      <p:ext uri="{BB962C8B-B14F-4D97-AF65-F5344CB8AC3E}">
        <p14:creationId xmlns:p14="http://schemas.microsoft.com/office/powerpoint/2010/main" val="370009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C534A-93EB-1940-B60C-13490AEBE28A}" type="datetimeFigureOut">
              <a:rPr lang="en-US" smtClean="0"/>
              <a:t>2/24/2017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970DD6-5A15-E84C-BF30-6A45E9B8BDBF}" type="slidenum">
              <a:rPr lang="en-US" smtClean="0"/>
              <a:t>‹#›</a:t>
            </a:fld>
            <a:endParaRPr lang="en-US" dirty="0"/>
          </a:p>
        </p:txBody>
      </p:sp>
    </p:spTree>
    <p:extLst>
      <p:ext uri="{BB962C8B-B14F-4D97-AF65-F5344CB8AC3E}">
        <p14:creationId xmlns:p14="http://schemas.microsoft.com/office/powerpoint/2010/main" val="1682322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C534A-93EB-1940-B60C-13490AEBE28A}" type="datetimeFigureOut">
              <a:rPr lang="en-US" smtClean="0"/>
              <a:t>2/24/2017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970DD6-5A15-E84C-BF30-6A45E9B8BDBF}" type="slidenum">
              <a:rPr lang="en-US" smtClean="0"/>
              <a:t>‹#›</a:t>
            </a:fld>
            <a:endParaRPr lang="en-US" dirty="0"/>
          </a:p>
        </p:txBody>
      </p:sp>
    </p:spTree>
    <p:extLst>
      <p:ext uri="{BB962C8B-B14F-4D97-AF65-F5344CB8AC3E}">
        <p14:creationId xmlns:p14="http://schemas.microsoft.com/office/powerpoint/2010/main" val="590492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BC534A-93EB-1940-B60C-13490AEBE28A}" type="datetimeFigureOut">
              <a:rPr lang="en-US" smtClean="0"/>
              <a:t>2/24/2017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970DD6-5A15-E84C-BF30-6A45E9B8BDBF}" type="slidenum">
              <a:rPr lang="en-US" smtClean="0"/>
              <a:t>‹#›</a:t>
            </a:fld>
            <a:endParaRPr lang="en-US" dirty="0"/>
          </a:p>
        </p:txBody>
      </p:sp>
    </p:spTree>
    <p:extLst>
      <p:ext uri="{BB962C8B-B14F-4D97-AF65-F5344CB8AC3E}">
        <p14:creationId xmlns:p14="http://schemas.microsoft.com/office/powerpoint/2010/main" val="310127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BC534A-93EB-1940-B60C-13490AEBE28A}" type="datetimeFigureOut">
              <a:rPr lang="en-US" smtClean="0"/>
              <a:t>2/24/2017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970DD6-5A15-E84C-BF30-6A45E9B8BDBF}" type="slidenum">
              <a:rPr lang="en-US" smtClean="0"/>
              <a:t>‹#›</a:t>
            </a:fld>
            <a:endParaRPr lang="en-US" dirty="0"/>
          </a:p>
        </p:txBody>
      </p:sp>
    </p:spTree>
    <p:extLst>
      <p:ext uri="{BB962C8B-B14F-4D97-AF65-F5344CB8AC3E}">
        <p14:creationId xmlns:p14="http://schemas.microsoft.com/office/powerpoint/2010/main" val="3896068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BC534A-93EB-1940-B60C-13490AEBE28A}" type="datetimeFigureOut">
              <a:rPr lang="en-US" smtClean="0"/>
              <a:t>2/24/2017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970DD6-5A15-E84C-BF30-6A45E9B8BDBF}" type="slidenum">
              <a:rPr lang="en-US" smtClean="0"/>
              <a:t>‹#›</a:t>
            </a:fld>
            <a:endParaRPr lang="en-US" dirty="0"/>
          </a:p>
        </p:txBody>
      </p:sp>
    </p:spTree>
    <p:extLst>
      <p:ext uri="{BB962C8B-B14F-4D97-AF65-F5344CB8AC3E}">
        <p14:creationId xmlns:p14="http://schemas.microsoft.com/office/powerpoint/2010/main" val="2976203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C534A-93EB-1940-B60C-13490AEBE28A}" type="datetimeFigureOut">
              <a:rPr lang="en-US" smtClean="0"/>
              <a:t>2/24/2017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970DD6-5A15-E84C-BF30-6A45E9B8BDBF}" type="slidenum">
              <a:rPr lang="en-US" smtClean="0"/>
              <a:t>‹#›</a:t>
            </a:fld>
            <a:endParaRPr lang="en-US" dirty="0"/>
          </a:p>
        </p:txBody>
      </p:sp>
    </p:spTree>
    <p:extLst>
      <p:ext uri="{BB962C8B-B14F-4D97-AF65-F5344CB8AC3E}">
        <p14:creationId xmlns:p14="http://schemas.microsoft.com/office/powerpoint/2010/main" val="393592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C534A-93EB-1940-B60C-13490AEBE28A}" type="datetimeFigureOut">
              <a:rPr lang="en-US" smtClean="0"/>
              <a:t>2/24/2017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970DD6-5A15-E84C-BF30-6A45E9B8BDBF}" type="slidenum">
              <a:rPr lang="en-US" smtClean="0"/>
              <a:t>‹#›</a:t>
            </a:fld>
            <a:endParaRPr lang="en-US" dirty="0"/>
          </a:p>
        </p:txBody>
      </p:sp>
    </p:spTree>
    <p:extLst>
      <p:ext uri="{BB962C8B-B14F-4D97-AF65-F5344CB8AC3E}">
        <p14:creationId xmlns:p14="http://schemas.microsoft.com/office/powerpoint/2010/main" val="331948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C534A-93EB-1940-B60C-13490AEBE28A}" type="datetimeFigureOut">
              <a:rPr lang="en-US" smtClean="0"/>
              <a:t>2/24/2017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970DD6-5A15-E84C-BF30-6A45E9B8BDBF}" type="slidenum">
              <a:rPr lang="en-US" smtClean="0"/>
              <a:t>‹#›</a:t>
            </a:fld>
            <a:endParaRPr lang="en-US" dirty="0"/>
          </a:p>
        </p:txBody>
      </p:sp>
    </p:spTree>
    <p:extLst>
      <p:ext uri="{BB962C8B-B14F-4D97-AF65-F5344CB8AC3E}">
        <p14:creationId xmlns:p14="http://schemas.microsoft.com/office/powerpoint/2010/main" val="170470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C534A-93EB-1940-B60C-13490AEBE28A}" type="datetimeFigureOut">
              <a:rPr lang="en-US" smtClean="0"/>
              <a:t>2/24/2017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70DD6-5A15-E84C-BF30-6A45E9B8BDBF}" type="slidenum">
              <a:rPr lang="en-US" smtClean="0"/>
              <a:t>‹#›</a:t>
            </a:fld>
            <a:endParaRPr lang="en-US" dirty="0"/>
          </a:p>
        </p:txBody>
      </p:sp>
    </p:spTree>
    <p:extLst>
      <p:ext uri="{BB962C8B-B14F-4D97-AF65-F5344CB8AC3E}">
        <p14:creationId xmlns:p14="http://schemas.microsoft.com/office/powerpoint/2010/main" val="2801244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6.xml"/><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8.wmf"/><Relationship Id="rId10" Type="http://schemas.openxmlformats.org/officeDocument/2006/relationships/image" Target="../media/image51.png"/><Relationship Id="rId4" Type="http://schemas.openxmlformats.org/officeDocument/2006/relationships/oleObject" Target="../embeddings/oleObject1.bin"/><Relationship Id="rId9" Type="http://schemas.openxmlformats.org/officeDocument/2006/relationships/image" Target="../media/image50.wmf"/></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831766" cy="1143000"/>
          </a:xfrm>
        </p:spPr>
        <p:txBody>
          <a:bodyPr>
            <a:normAutofit fontScale="90000"/>
          </a:bodyPr>
          <a:lstStyle/>
          <a:p>
            <a:r>
              <a:rPr lang="en-GB" b="1" dirty="0"/>
              <a:t>Materials Genome Approach to Organic Ferroelectrics and Piezoelectrics</a:t>
            </a:r>
            <a:endParaRPr lang="en-US" dirty="0"/>
          </a:p>
        </p:txBody>
      </p:sp>
      <p:sp>
        <p:nvSpPr>
          <p:cNvPr id="3" name="Content Placeholder 2"/>
          <p:cNvSpPr>
            <a:spLocks noGrp="1"/>
          </p:cNvSpPr>
          <p:nvPr>
            <p:ph idx="1"/>
          </p:nvPr>
        </p:nvSpPr>
        <p:spPr>
          <a:xfrm>
            <a:off x="-26307" y="3460416"/>
            <a:ext cx="4029595" cy="1557633"/>
          </a:xfrm>
        </p:spPr>
        <p:txBody>
          <a:bodyPr>
            <a:normAutofit fontScale="32500" lnSpcReduction="20000"/>
          </a:bodyPr>
          <a:lstStyle/>
          <a:p>
            <a:pPr marL="457200" lvl="1" indent="0">
              <a:buNone/>
            </a:pPr>
            <a:r>
              <a:rPr lang="en-US" sz="5500" dirty="0" smtClean="0"/>
              <a:t>Tim Usher (presenting)</a:t>
            </a:r>
          </a:p>
          <a:p>
            <a:pPr marL="457200" lvl="1" indent="0">
              <a:buNone/>
            </a:pPr>
            <a:r>
              <a:rPr lang="en-US" sz="5500" dirty="0" smtClean="0"/>
              <a:t>Sara </a:t>
            </a:r>
            <a:r>
              <a:rPr lang="en-GB" sz="5500" dirty="0"/>
              <a:t>Callori</a:t>
            </a:r>
            <a:endParaRPr lang="en-US" sz="5500" dirty="0" smtClean="0"/>
          </a:p>
          <a:p>
            <a:pPr marL="457200" lvl="1" indent="0">
              <a:buNone/>
            </a:pPr>
            <a:r>
              <a:rPr lang="en-US" sz="5500" dirty="0" smtClean="0"/>
              <a:t>Kimberly Cousins</a:t>
            </a:r>
          </a:p>
          <a:p>
            <a:pPr marL="457200" lvl="1" indent="0">
              <a:buNone/>
            </a:pPr>
            <a:r>
              <a:rPr lang="en-US" sz="5500" dirty="0" smtClean="0"/>
              <a:t>Douglas Smith</a:t>
            </a:r>
          </a:p>
          <a:p>
            <a:pPr marL="457200" lvl="1" indent="0">
              <a:buNone/>
            </a:pPr>
            <a:r>
              <a:rPr lang="en-US" sz="5500" dirty="0" smtClean="0"/>
              <a:t>Renwu “John” Zhang</a:t>
            </a:r>
          </a:p>
          <a:p>
            <a:pPr lvl="1"/>
            <a:endParaRPr lang="en-US" dirty="0" smtClean="0"/>
          </a:p>
          <a:p>
            <a:pPr marL="457200" lvl="1" indent="0">
              <a:buNone/>
            </a:pPr>
            <a:endParaRPr lang="en-US" dirty="0" smtClean="0"/>
          </a:p>
          <a:p>
            <a:pPr lvl="1"/>
            <a:endParaRPr lang="en-US" dirty="0"/>
          </a:p>
          <a:p>
            <a:pPr lvl="1"/>
            <a:endParaRPr lang="en-US" dirty="0" smtClean="0"/>
          </a:p>
          <a:p>
            <a:endParaRPr lang="en-US" dirty="0"/>
          </a:p>
        </p:txBody>
      </p:sp>
      <p:sp>
        <p:nvSpPr>
          <p:cNvPr id="5" name="TextBox 4"/>
          <p:cNvSpPr txBox="1"/>
          <p:nvPr/>
        </p:nvSpPr>
        <p:spPr>
          <a:xfrm>
            <a:off x="189571" y="5425266"/>
            <a:ext cx="4689453" cy="1077218"/>
          </a:xfrm>
          <a:prstGeom prst="rect">
            <a:avLst/>
          </a:prstGeom>
          <a:noFill/>
        </p:spPr>
        <p:txBody>
          <a:bodyPr wrap="square" rtlCol="0">
            <a:spAutoFit/>
          </a:bodyPr>
          <a:lstStyle/>
          <a:p>
            <a:r>
              <a:rPr lang="en-US" sz="3200" dirty="0" smtClean="0"/>
              <a:t>Queenstown, New Zealand</a:t>
            </a:r>
          </a:p>
          <a:p>
            <a:r>
              <a:rPr lang="en-US" sz="3200" dirty="0" smtClean="0"/>
              <a:t>Feb 14, 2017</a:t>
            </a:r>
          </a:p>
        </p:txBody>
      </p:sp>
      <p:sp>
        <p:nvSpPr>
          <p:cNvPr id="6" name="Content Placeholder 2"/>
          <p:cNvSpPr txBox="1">
            <a:spLocks/>
          </p:cNvSpPr>
          <p:nvPr/>
        </p:nvSpPr>
        <p:spPr>
          <a:xfrm>
            <a:off x="176515" y="6357028"/>
            <a:ext cx="4834936" cy="812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http://materials.csusb.edu</a:t>
            </a:r>
          </a:p>
          <a:p>
            <a:pPr marL="0" indent="0">
              <a:buFont typeface="Arial"/>
              <a:buNone/>
            </a:pPr>
            <a:endParaRPr lang="en-US" dirty="0"/>
          </a:p>
        </p:txBody>
      </p:sp>
      <p:pic>
        <p:nvPicPr>
          <p:cNvPr id="3076" name="Picture 4" descr="CREST"/>
          <p:cNvPicPr>
            <a:picLocks noChangeAspect="1" noChangeArrowheads="1"/>
          </p:cNvPicPr>
          <p:nvPr/>
        </p:nvPicPr>
        <p:blipFill rotWithShape="1">
          <a:blip r:embed="rId3">
            <a:extLst>
              <a:ext uri="{28A0092B-C50C-407E-A947-70E740481C1C}">
                <a14:useLocalDpi xmlns:a14="http://schemas.microsoft.com/office/drawing/2010/main" val="0"/>
              </a:ext>
            </a:extLst>
          </a:blip>
          <a:srcRect l="1371" r="65918" b="7089"/>
          <a:stretch/>
        </p:blipFill>
        <p:spPr bwMode="auto">
          <a:xfrm>
            <a:off x="303318" y="1567858"/>
            <a:ext cx="2975141" cy="189255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011451" y="6394096"/>
            <a:ext cx="3417474" cy="369332"/>
          </a:xfrm>
          <a:prstGeom prst="rect">
            <a:avLst/>
          </a:prstGeom>
          <a:noFill/>
        </p:spPr>
        <p:txBody>
          <a:bodyPr wrap="none" rtlCol="0">
            <a:spAutoFit/>
          </a:bodyPr>
          <a:lstStyle/>
          <a:p>
            <a:r>
              <a:rPr lang="en-US" dirty="0" smtClean="0"/>
              <a:t>NSF grants #</a:t>
            </a:r>
            <a:r>
              <a:rPr lang="en-US" dirty="0"/>
              <a:t>1345163 &amp; </a:t>
            </a:r>
            <a:r>
              <a:rPr lang="en-US" dirty="0" smtClean="0"/>
              <a:t>#1420645 </a:t>
            </a:r>
            <a:endParaRPr lang="en-US" dirty="0"/>
          </a:p>
        </p:txBody>
      </p:sp>
      <p:sp>
        <p:nvSpPr>
          <p:cNvPr id="7" name="Heart 6"/>
          <p:cNvSpPr/>
          <p:nvPr/>
        </p:nvSpPr>
        <p:spPr>
          <a:xfrm>
            <a:off x="2898948" y="6023518"/>
            <a:ext cx="379511" cy="348812"/>
          </a:xfrm>
          <a:prstGeom prst="hear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stretch>
            <a:fillRect/>
          </a:stretch>
        </p:blipFill>
        <p:spPr>
          <a:xfrm>
            <a:off x="6399267" y="1454706"/>
            <a:ext cx="2575564" cy="1570466"/>
          </a:xfrm>
          <a:prstGeom prst="rect">
            <a:avLst/>
          </a:prstGeom>
        </p:spPr>
      </p:pic>
      <p:pic>
        <p:nvPicPr>
          <p:cNvPr id="11" name="Picture 10"/>
          <p:cNvPicPr>
            <a:picLocks noChangeAspect="1"/>
          </p:cNvPicPr>
          <p:nvPr/>
        </p:nvPicPr>
        <p:blipFill>
          <a:blip r:embed="rId5"/>
          <a:stretch>
            <a:fillRect/>
          </a:stretch>
        </p:blipFill>
        <p:spPr>
          <a:xfrm>
            <a:off x="3278459" y="1568742"/>
            <a:ext cx="2800350" cy="1628775"/>
          </a:xfrm>
          <a:prstGeom prst="rect">
            <a:avLst/>
          </a:prstGeom>
        </p:spPr>
      </p:pic>
      <p:sp>
        <p:nvSpPr>
          <p:cNvPr id="12" name="TextBox 11"/>
          <p:cNvSpPr txBox="1"/>
          <p:nvPr/>
        </p:nvSpPr>
        <p:spPr>
          <a:xfrm>
            <a:off x="4003288" y="3460417"/>
            <a:ext cx="1385316" cy="923330"/>
          </a:xfrm>
          <a:prstGeom prst="rect">
            <a:avLst/>
          </a:prstGeom>
          <a:noFill/>
        </p:spPr>
        <p:txBody>
          <a:bodyPr wrap="none" rtlCol="0">
            <a:spAutoFit/>
          </a:bodyPr>
          <a:lstStyle/>
          <a:p>
            <a:r>
              <a:rPr lang="en-GB" dirty="0"/>
              <a:t>Eva D. </a:t>
            </a:r>
            <a:r>
              <a:rPr lang="en-GB" dirty="0" smtClean="0"/>
              <a:t>Zurek</a:t>
            </a:r>
          </a:p>
          <a:p>
            <a:r>
              <a:rPr lang="en-GB" dirty="0"/>
              <a:t>Daniel </a:t>
            </a:r>
            <a:r>
              <a:rPr lang="en-GB" dirty="0" smtClean="0"/>
              <a:t>Miller</a:t>
            </a:r>
          </a:p>
          <a:p>
            <a:endParaRPr lang="en-US" dirty="0"/>
          </a:p>
        </p:txBody>
      </p:sp>
      <p:sp>
        <p:nvSpPr>
          <p:cNvPr id="13" name="TextBox 12"/>
          <p:cNvSpPr txBox="1"/>
          <p:nvPr/>
        </p:nvSpPr>
        <p:spPr>
          <a:xfrm>
            <a:off x="6724185" y="3460417"/>
            <a:ext cx="1988750" cy="646331"/>
          </a:xfrm>
          <a:prstGeom prst="rect">
            <a:avLst/>
          </a:prstGeom>
          <a:noFill/>
        </p:spPr>
        <p:txBody>
          <a:bodyPr wrap="none" rtlCol="0">
            <a:spAutoFit/>
          </a:bodyPr>
          <a:lstStyle/>
          <a:p>
            <a:r>
              <a:rPr lang="en-GB" dirty="0"/>
              <a:t>Stephen </a:t>
            </a:r>
            <a:r>
              <a:rPr lang="en-GB" dirty="0" smtClean="0"/>
              <a:t>Ducharme</a:t>
            </a:r>
          </a:p>
          <a:p>
            <a:r>
              <a:rPr lang="en-GB" dirty="0"/>
              <a:t>Paulo </a:t>
            </a:r>
            <a:r>
              <a:rPr lang="en-GB" dirty="0" smtClean="0"/>
              <a:t> </a:t>
            </a:r>
            <a:r>
              <a:rPr lang="en-GB" dirty="0"/>
              <a:t>Costa</a:t>
            </a:r>
            <a:endParaRPr lang="en-US" dirty="0"/>
          </a:p>
        </p:txBody>
      </p:sp>
    </p:spTree>
    <p:extLst>
      <p:ext uri="{BB962C8B-B14F-4D97-AF65-F5344CB8AC3E}">
        <p14:creationId xmlns:p14="http://schemas.microsoft.com/office/powerpoint/2010/main" val="2924037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Electronic bulk hysteresis loop measurements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66161617"/>
              </p:ext>
            </p:extLst>
          </p:nvPr>
        </p:nvGraphicFramePr>
        <p:xfrm>
          <a:off x="281244" y="1546187"/>
          <a:ext cx="3210128" cy="242705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0680" y="1249802"/>
            <a:ext cx="3651256" cy="369332"/>
          </a:xfrm>
          <a:prstGeom prst="rect">
            <a:avLst/>
          </a:prstGeom>
          <a:noFill/>
        </p:spPr>
        <p:txBody>
          <a:bodyPr wrap="none" rtlCol="0">
            <a:spAutoFit/>
          </a:bodyPr>
          <a:lstStyle/>
          <a:p>
            <a:r>
              <a:rPr lang="en-US" dirty="0" smtClean="0"/>
              <a:t>Croconic Acid room temp hysteresis</a:t>
            </a:r>
            <a:endParaRPr lang="en-US" dirty="0"/>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909" t="15502" r="10909" b="34711"/>
          <a:stretch/>
        </p:blipFill>
        <p:spPr bwMode="auto">
          <a:xfrm>
            <a:off x="5281506" y="1791269"/>
            <a:ext cx="3862494" cy="1900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b="51805"/>
          <a:stretch/>
        </p:blipFill>
        <p:spPr>
          <a:xfrm>
            <a:off x="3509658" y="2412673"/>
            <a:ext cx="2124684" cy="1399504"/>
          </a:xfrm>
          <a:prstGeom prst="rect">
            <a:avLst/>
          </a:prstGeom>
        </p:spPr>
      </p:pic>
      <p:sp>
        <p:nvSpPr>
          <p:cNvPr id="8" name="TextBox 7"/>
          <p:cNvSpPr txBox="1"/>
          <p:nvPr/>
        </p:nvSpPr>
        <p:spPr>
          <a:xfrm>
            <a:off x="3980985" y="1940312"/>
            <a:ext cx="742511" cy="369332"/>
          </a:xfrm>
          <a:prstGeom prst="rect">
            <a:avLst/>
          </a:prstGeom>
          <a:noFill/>
        </p:spPr>
        <p:txBody>
          <a:bodyPr wrap="none" rtlCol="0">
            <a:spAutoFit/>
          </a:bodyPr>
          <a:lstStyle/>
          <a:p>
            <a:r>
              <a:rPr lang="en-US" dirty="0" smtClean="0"/>
              <a:t>PUND</a:t>
            </a:r>
            <a:endParaRPr lang="en-US" dirty="0"/>
          </a:p>
        </p:txBody>
      </p:sp>
      <p:pic>
        <p:nvPicPr>
          <p:cNvPr id="9" name="Picture 8"/>
          <p:cNvPicPr>
            <a:picLocks noChangeAspect="1"/>
          </p:cNvPicPr>
          <p:nvPr/>
        </p:nvPicPr>
        <p:blipFill>
          <a:blip r:embed="rId5"/>
          <a:stretch>
            <a:fillRect/>
          </a:stretch>
        </p:blipFill>
        <p:spPr>
          <a:xfrm>
            <a:off x="264403" y="4400801"/>
            <a:ext cx="3243809" cy="1949737"/>
          </a:xfrm>
          <a:prstGeom prst="rect">
            <a:avLst/>
          </a:prstGeom>
        </p:spPr>
      </p:pic>
      <p:sp>
        <p:nvSpPr>
          <p:cNvPr id="10" name="TextBox 9"/>
          <p:cNvSpPr txBox="1"/>
          <p:nvPr/>
        </p:nvSpPr>
        <p:spPr>
          <a:xfrm>
            <a:off x="264403" y="3990624"/>
            <a:ext cx="3780009" cy="369332"/>
          </a:xfrm>
          <a:prstGeom prst="rect">
            <a:avLst/>
          </a:prstGeom>
          <a:noFill/>
        </p:spPr>
        <p:txBody>
          <a:bodyPr wrap="none" rtlCol="0">
            <a:spAutoFit/>
          </a:bodyPr>
          <a:lstStyle/>
          <a:p>
            <a:r>
              <a:rPr lang="en-US" dirty="0" smtClean="0"/>
              <a:t>First results on newly predicted “Mel” </a:t>
            </a:r>
            <a:endParaRPr lang="en-US" dirty="0"/>
          </a:p>
        </p:txBody>
      </p:sp>
      <p:pic>
        <p:nvPicPr>
          <p:cNvPr id="12" name="Picture 11"/>
          <p:cNvPicPr>
            <a:picLocks noChangeAspect="1"/>
          </p:cNvPicPr>
          <p:nvPr/>
        </p:nvPicPr>
        <p:blipFill rotWithShape="1">
          <a:blip r:embed="rId6"/>
          <a:srcRect l="3720" t="10829" r="10551"/>
          <a:stretch/>
        </p:blipFill>
        <p:spPr>
          <a:xfrm>
            <a:off x="4828477" y="4400801"/>
            <a:ext cx="2921620" cy="2299769"/>
          </a:xfrm>
          <a:prstGeom prst="rect">
            <a:avLst/>
          </a:prstGeom>
        </p:spPr>
      </p:pic>
      <p:sp>
        <p:nvSpPr>
          <p:cNvPr id="13" name="TextBox 12"/>
          <p:cNvSpPr txBox="1"/>
          <p:nvPr/>
        </p:nvSpPr>
        <p:spPr>
          <a:xfrm>
            <a:off x="4962293" y="3915206"/>
            <a:ext cx="3639779" cy="369332"/>
          </a:xfrm>
          <a:prstGeom prst="rect">
            <a:avLst/>
          </a:prstGeom>
          <a:noFill/>
        </p:spPr>
        <p:txBody>
          <a:bodyPr wrap="none" rtlCol="0">
            <a:spAutoFit/>
          </a:bodyPr>
          <a:lstStyle/>
          <a:p>
            <a:r>
              <a:rPr lang="en-US" dirty="0" smtClean="0"/>
              <a:t>DIPA-B </a:t>
            </a:r>
            <a:r>
              <a:rPr lang="en-US" dirty="0">
                <a:latin typeface="Times New Roman" panose="02020603050405020304" pitchFamily="18" charset="0"/>
                <a:cs typeface="Times New Roman" panose="02020603050405020304" pitchFamily="18" charset="0"/>
              </a:rPr>
              <a:t>. Loop very slow 30 seconds!</a:t>
            </a:r>
            <a:r>
              <a:rPr lang="en-US" dirty="0" smtClean="0"/>
              <a:t> </a:t>
            </a:r>
            <a:endParaRPr lang="en-US" dirty="0"/>
          </a:p>
        </p:txBody>
      </p:sp>
    </p:spTree>
    <p:extLst>
      <p:ext uri="{BB962C8B-B14F-4D97-AF65-F5344CB8AC3E}">
        <p14:creationId xmlns:p14="http://schemas.microsoft.com/office/powerpoint/2010/main" val="4152357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Piezo Force Microscopy PFM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17" y="1995772"/>
            <a:ext cx="2845703" cy="198598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133" y="4382027"/>
            <a:ext cx="2823082" cy="1973277"/>
          </a:xfrm>
          <a:prstGeom prst="rect">
            <a:avLst/>
          </a:prstGeom>
        </p:spPr>
      </p:pic>
      <p:sp>
        <p:nvSpPr>
          <p:cNvPr id="7" name="TextBox 6"/>
          <p:cNvSpPr txBox="1"/>
          <p:nvPr/>
        </p:nvSpPr>
        <p:spPr>
          <a:xfrm>
            <a:off x="3530145" y="1711080"/>
            <a:ext cx="2336986" cy="369332"/>
          </a:xfrm>
          <a:prstGeom prst="rect">
            <a:avLst/>
          </a:prstGeom>
          <a:noFill/>
        </p:spPr>
        <p:txBody>
          <a:bodyPr wrap="none" rtlCol="0">
            <a:spAutoFit/>
          </a:bodyPr>
          <a:lstStyle/>
          <a:p>
            <a:r>
              <a:rPr lang="en-US" dirty="0" smtClean="0"/>
              <a:t>Ferro response( Phase)</a:t>
            </a:r>
            <a:endParaRPr lang="en-US" dirty="0"/>
          </a:p>
        </p:txBody>
      </p:sp>
      <p:sp>
        <p:nvSpPr>
          <p:cNvPr id="8" name="TextBox 7"/>
          <p:cNvSpPr txBox="1"/>
          <p:nvPr/>
        </p:nvSpPr>
        <p:spPr>
          <a:xfrm>
            <a:off x="3504417" y="4081779"/>
            <a:ext cx="2871798" cy="369332"/>
          </a:xfrm>
          <a:prstGeom prst="rect">
            <a:avLst/>
          </a:prstGeom>
          <a:noFill/>
        </p:spPr>
        <p:txBody>
          <a:bodyPr wrap="square" rtlCol="0">
            <a:spAutoFit/>
          </a:bodyPr>
          <a:lstStyle/>
          <a:p>
            <a:r>
              <a:rPr lang="en-US" dirty="0" smtClean="0"/>
              <a:t>Piezo response (magnitude)</a:t>
            </a:r>
            <a:endParaRPr lang="en-US" dirty="0"/>
          </a:p>
        </p:txBody>
      </p:sp>
      <p:sp>
        <p:nvSpPr>
          <p:cNvPr id="9" name="TextBox 8"/>
          <p:cNvSpPr txBox="1"/>
          <p:nvPr/>
        </p:nvSpPr>
        <p:spPr>
          <a:xfrm>
            <a:off x="3947642" y="1087223"/>
            <a:ext cx="1907061" cy="369332"/>
          </a:xfrm>
          <a:prstGeom prst="rect">
            <a:avLst/>
          </a:prstGeom>
          <a:noFill/>
        </p:spPr>
        <p:txBody>
          <a:bodyPr wrap="square" rtlCol="0">
            <a:spAutoFit/>
          </a:bodyPr>
          <a:lstStyle/>
          <a:p>
            <a:r>
              <a:rPr lang="en-US" dirty="0" smtClean="0"/>
              <a:t>Croconic Thin Film</a:t>
            </a:r>
            <a:endParaRPr lang="en-US" dirty="0"/>
          </a:p>
        </p:txBody>
      </p:sp>
      <p:sp>
        <p:nvSpPr>
          <p:cNvPr id="10" name="TextBox 9"/>
          <p:cNvSpPr txBox="1"/>
          <p:nvPr/>
        </p:nvSpPr>
        <p:spPr>
          <a:xfrm>
            <a:off x="1050484" y="6520827"/>
            <a:ext cx="7553158" cy="369332"/>
          </a:xfrm>
          <a:prstGeom prst="rect">
            <a:avLst/>
          </a:prstGeom>
          <a:noFill/>
        </p:spPr>
        <p:txBody>
          <a:bodyPr wrap="none" rtlCol="0">
            <a:spAutoFit/>
          </a:bodyPr>
          <a:lstStyle/>
          <a:p>
            <a:r>
              <a:rPr lang="en-US" dirty="0" smtClean="0"/>
              <a:t>PFM results can be misinterpreted</a:t>
            </a:r>
            <a:r>
              <a:rPr lang="en-US" dirty="0"/>
              <a:t>: </a:t>
            </a:r>
            <a:r>
              <a:rPr lang="en-US" dirty="0" smtClean="0"/>
              <a:t>Sanwlani</a:t>
            </a:r>
            <a:r>
              <a:rPr lang="en-US" dirty="0"/>
              <a:t>, Solid </a:t>
            </a:r>
            <a:r>
              <a:rPr lang="en-US" dirty="0" smtClean="0"/>
              <a:t>State Communications 2016</a:t>
            </a:r>
            <a:endParaRPr lang="en-US" dirty="0"/>
          </a:p>
        </p:txBody>
      </p:sp>
      <p:sp>
        <p:nvSpPr>
          <p:cNvPr id="11" name="TextBox 10"/>
          <p:cNvSpPr txBox="1"/>
          <p:nvPr/>
        </p:nvSpPr>
        <p:spPr>
          <a:xfrm>
            <a:off x="4241824" y="6294568"/>
            <a:ext cx="1370888" cy="369332"/>
          </a:xfrm>
          <a:prstGeom prst="rect">
            <a:avLst/>
          </a:prstGeom>
          <a:noFill/>
        </p:spPr>
        <p:txBody>
          <a:bodyPr wrap="none" rtlCol="0">
            <a:spAutoFit/>
          </a:bodyPr>
          <a:lstStyle/>
          <a:p>
            <a:r>
              <a:rPr lang="en-US" dirty="0" smtClean="0"/>
              <a:t>Applied field</a:t>
            </a:r>
            <a:endParaRPr lang="en-US" dirty="0"/>
          </a:p>
        </p:txBody>
      </p:sp>
      <p:pic>
        <p:nvPicPr>
          <p:cNvPr id="12" name="Picture 11"/>
          <p:cNvPicPr>
            <a:picLocks noChangeAspect="1"/>
          </p:cNvPicPr>
          <p:nvPr/>
        </p:nvPicPr>
        <p:blipFill>
          <a:blip r:embed="rId4"/>
          <a:stretch>
            <a:fillRect/>
          </a:stretch>
        </p:blipFill>
        <p:spPr>
          <a:xfrm>
            <a:off x="462479" y="1495472"/>
            <a:ext cx="2697226" cy="3579448"/>
          </a:xfrm>
          <a:prstGeom prst="rect">
            <a:avLst/>
          </a:prstGeom>
        </p:spPr>
      </p:pic>
      <p:sp>
        <p:nvSpPr>
          <p:cNvPr id="13" name="TextBox 12"/>
          <p:cNvSpPr txBox="1"/>
          <p:nvPr/>
        </p:nvSpPr>
        <p:spPr>
          <a:xfrm>
            <a:off x="783656" y="1092168"/>
            <a:ext cx="1745029" cy="369332"/>
          </a:xfrm>
          <a:prstGeom prst="rect">
            <a:avLst/>
          </a:prstGeom>
          <a:noFill/>
        </p:spPr>
        <p:txBody>
          <a:bodyPr wrap="none" rtlCol="0">
            <a:spAutoFit/>
          </a:bodyPr>
          <a:lstStyle/>
          <a:p>
            <a:r>
              <a:rPr lang="en-US" dirty="0" smtClean="0"/>
              <a:t>DIPA-B  Domains</a:t>
            </a:r>
            <a:endParaRPr lang="en-US" dirty="0"/>
          </a:p>
        </p:txBody>
      </p:sp>
      <p:pic>
        <p:nvPicPr>
          <p:cNvPr id="14" name="Picture 13"/>
          <p:cNvPicPr>
            <a:picLocks noChangeAspect="1"/>
          </p:cNvPicPr>
          <p:nvPr/>
        </p:nvPicPr>
        <p:blipFill>
          <a:blip r:embed="rId5"/>
          <a:stretch>
            <a:fillRect/>
          </a:stretch>
        </p:blipFill>
        <p:spPr>
          <a:xfrm>
            <a:off x="794123" y="5020197"/>
            <a:ext cx="2365581" cy="1588674"/>
          </a:xfrm>
          <a:prstGeom prst="rect">
            <a:avLst/>
          </a:prstGeom>
        </p:spPr>
      </p:pic>
      <p:pic>
        <p:nvPicPr>
          <p:cNvPr id="15" name="Picture 14"/>
          <p:cNvPicPr>
            <a:picLocks noChangeAspect="1"/>
          </p:cNvPicPr>
          <p:nvPr/>
        </p:nvPicPr>
        <p:blipFill rotWithShape="1">
          <a:blip r:embed="rId6"/>
          <a:srcRect l="7969" t="10473" r="8245" b="5178"/>
          <a:stretch/>
        </p:blipFill>
        <p:spPr>
          <a:xfrm>
            <a:off x="6372741" y="2812272"/>
            <a:ext cx="2788920" cy="2107798"/>
          </a:xfrm>
          <a:prstGeom prst="rect">
            <a:avLst/>
          </a:prstGeom>
        </p:spPr>
      </p:pic>
      <p:sp>
        <p:nvSpPr>
          <p:cNvPr id="16" name="TextBox 15"/>
          <p:cNvSpPr txBox="1"/>
          <p:nvPr/>
        </p:nvSpPr>
        <p:spPr>
          <a:xfrm>
            <a:off x="3947642" y="1359013"/>
            <a:ext cx="1808380" cy="369332"/>
          </a:xfrm>
          <a:prstGeom prst="rect">
            <a:avLst/>
          </a:prstGeom>
          <a:noFill/>
        </p:spPr>
        <p:txBody>
          <a:bodyPr wrap="none" rtlCol="0">
            <a:spAutoFit/>
          </a:bodyPr>
          <a:lstStyle/>
          <a:p>
            <a:r>
              <a:rPr lang="en-US" dirty="0" smtClean="0"/>
              <a:t>Tip NOT scanning</a:t>
            </a:r>
            <a:endParaRPr lang="en-US" dirty="0"/>
          </a:p>
        </p:txBody>
      </p:sp>
      <p:sp>
        <p:nvSpPr>
          <p:cNvPr id="17" name="TextBox 16"/>
          <p:cNvSpPr txBox="1"/>
          <p:nvPr/>
        </p:nvSpPr>
        <p:spPr>
          <a:xfrm>
            <a:off x="6874177" y="1334944"/>
            <a:ext cx="2205990" cy="1477328"/>
          </a:xfrm>
          <a:prstGeom prst="rect">
            <a:avLst/>
          </a:prstGeom>
          <a:noFill/>
        </p:spPr>
        <p:txBody>
          <a:bodyPr wrap="square" rtlCol="0">
            <a:spAutoFit/>
          </a:bodyPr>
          <a:lstStyle/>
          <a:p>
            <a:r>
              <a:rPr lang="en-US" dirty="0" smtClean="0"/>
              <a:t>Ferroelectric Lithography:</a:t>
            </a:r>
          </a:p>
          <a:p>
            <a:r>
              <a:rPr lang="en-US" dirty="0" smtClean="0"/>
              <a:t>Very convincing evidence.</a:t>
            </a:r>
          </a:p>
          <a:p>
            <a:r>
              <a:rPr lang="en-US" dirty="0" smtClean="0"/>
              <a:t>BaTiO3</a:t>
            </a:r>
            <a:endParaRPr lang="en-US" dirty="0"/>
          </a:p>
        </p:txBody>
      </p:sp>
    </p:spTree>
    <p:extLst>
      <p:ext uri="{BB962C8B-B14F-4D97-AF65-F5344CB8AC3E}">
        <p14:creationId xmlns:p14="http://schemas.microsoft.com/office/powerpoint/2010/main" val="29885352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sz="3600" b="1" dirty="0"/>
              <a:t>Positron Annihilation Lifetime Spectroscopy  </a:t>
            </a:r>
            <a:r>
              <a:rPr lang="en-US" b="1" dirty="0"/>
              <a:t/>
            </a:r>
            <a:br>
              <a:rPr lang="en-US" b="1" dirty="0"/>
            </a:b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983311086"/>
              </p:ext>
            </p:extLst>
          </p:nvPr>
        </p:nvGraphicFramePr>
        <p:xfrm>
          <a:off x="442571" y="1326995"/>
          <a:ext cx="3181296" cy="2440446"/>
        </p:xfrm>
        <a:graphic>
          <a:graphicData uri="http://schemas.openxmlformats.org/presentationml/2006/ole">
            <mc:AlternateContent xmlns:mc="http://schemas.openxmlformats.org/markup-compatibility/2006">
              <mc:Choice xmlns:v="urn:schemas-microsoft-com:vml" Requires="v">
                <p:oleObj spid="_x0000_s3268" r:id="rId4" imgW="5084064" imgH="3889248" progId="Origin50.Graph">
                  <p:embed/>
                </p:oleObj>
              </mc:Choice>
              <mc:Fallback>
                <p:oleObj r:id="rId4" imgW="5084064" imgH="3889248" progId="Origin50.Grap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571" y="1326995"/>
                        <a:ext cx="3181296" cy="2440446"/>
                      </a:xfrm>
                      <a:prstGeom prst="rect">
                        <a:avLst/>
                      </a:prstGeom>
                      <a:noFill/>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30003345"/>
              </p:ext>
            </p:extLst>
          </p:nvPr>
        </p:nvGraphicFramePr>
        <p:xfrm>
          <a:off x="6023051" y="1257567"/>
          <a:ext cx="3253741" cy="2711451"/>
        </p:xfrm>
        <a:graphic>
          <a:graphicData uri="http://schemas.openxmlformats.org/presentationml/2006/ole">
            <mc:AlternateContent xmlns:mc="http://schemas.openxmlformats.org/markup-compatibility/2006">
              <mc:Choice xmlns:v="urn:schemas-microsoft-com:vml" Requires="v">
                <p:oleObj spid="_x0000_s3269" r:id="rId6" imgW="4620768" imgH="3845052" progId="Origin50.Graph">
                  <p:embed/>
                </p:oleObj>
              </mc:Choice>
              <mc:Fallback>
                <p:oleObj r:id="rId6" imgW="4620768" imgH="3845052" progId="Origin50.Grap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3051" y="1257567"/>
                        <a:ext cx="3253741" cy="2711451"/>
                      </a:xfrm>
                      <a:prstGeom prst="rect">
                        <a:avLst/>
                      </a:prstGeom>
                      <a:noFill/>
                      <a:extLst/>
                    </p:spPr>
                  </p:pic>
                </p:oleObj>
              </mc:Fallback>
            </mc:AlternateContent>
          </a:graphicData>
        </a:graphic>
      </p:graphicFrame>
      <p:sp>
        <p:nvSpPr>
          <p:cNvPr id="6" name="Text Box 3"/>
          <p:cNvSpPr txBox="1">
            <a:spLocks noChangeArrowheads="1"/>
          </p:cNvSpPr>
          <p:nvPr/>
        </p:nvSpPr>
        <p:spPr bwMode="auto">
          <a:xfrm>
            <a:off x="3747553" y="1604028"/>
            <a:ext cx="2512741"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ea typeface="Times New Roman" panose="02020603050405020304" pitchFamily="18" charset="0"/>
              </a:rPr>
              <a:t>(left) Positron lifetime and corresponding defect size vs. heating time; (right) Positron intensity vs. heating time during thermal treatment</a:t>
            </a:r>
            <a:endParaRPr kumimoji="0" lang="en-US" altLang="en-US"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chemeClr val="tx1"/>
              </a:solidFill>
              <a:effectLst/>
            </a:endParaRPr>
          </a:p>
        </p:txBody>
      </p:sp>
      <p:sp>
        <p:nvSpPr>
          <p:cNvPr id="7" name="Rectangle 4"/>
          <p:cNvSpPr>
            <a:spLocks noChangeArrowheads="1"/>
          </p:cNvSpPr>
          <p:nvPr/>
        </p:nvSpPr>
        <p:spPr bwMode="auto">
          <a:xfrm>
            <a:off x="256478" y="1326994"/>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8" name="Rectangle 5"/>
          <p:cNvSpPr>
            <a:spLocks noChangeArrowheads="1"/>
          </p:cNvSpPr>
          <p:nvPr/>
        </p:nvSpPr>
        <p:spPr bwMode="auto">
          <a:xfrm>
            <a:off x="256478" y="3917794"/>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
        <p:nvSpPr>
          <p:cNvPr id="9" name="Rectangle 7"/>
          <p:cNvSpPr>
            <a:spLocks noChangeArrowheads="1"/>
          </p:cNvSpPr>
          <p:nvPr/>
        </p:nvSpPr>
        <p:spPr bwMode="auto">
          <a:xfrm>
            <a:off x="515240" y="434858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824885121"/>
              </p:ext>
            </p:extLst>
          </p:nvPr>
        </p:nvGraphicFramePr>
        <p:xfrm>
          <a:off x="6260293" y="3780296"/>
          <a:ext cx="2749891" cy="2225525"/>
        </p:xfrm>
        <a:graphic>
          <a:graphicData uri="http://schemas.openxmlformats.org/presentationml/2006/ole">
            <mc:AlternateContent xmlns:mc="http://schemas.openxmlformats.org/markup-compatibility/2006">
              <mc:Choice xmlns:v="urn:schemas-microsoft-com:vml" Requires="v">
                <p:oleObj spid="_x0000_s3270" r:id="rId8" imgW="4724400" imgH="3845052" progId="Origin50.Graph">
                  <p:embed/>
                </p:oleObj>
              </mc:Choice>
              <mc:Fallback>
                <p:oleObj r:id="rId8" imgW="4724400" imgH="3845052" progId="Origin50.Graph">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0293" y="3780296"/>
                        <a:ext cx="2749891" cy="2225525"/>
                      </a:xfrm>
                      <a:prstGeom prst="rect">
                        <a:avLst/>
                      </a:prstGeom>
                      <a:noFill/>
                      <a:extLst/>
                    </p:spPr>
                  </p:pic>
                </p:oleObj>
              </mc:Fallback>
            </mc:AlternateContent>
          </a:graphicData>
        </a:graphic>
      </p:graphicFrame>
      <p:pic>
        <p:nvPicPr>
          <p:cNvPr id="3" name="Picture 2"/>
          <p:cNvPicPr>
            <a:picLocks noChangeAspect="1"/>
          </p:cNvPicPr>
          <p:nvPr/>
        </p:nvPicPr>
        <p:blipFill>
          <a:blip r:embed="rId10"/>
          <a:stretch>
            <a:fillRect/>
          </a:stretch>
        </p:blipFill>
        <p:spPr>
          <a:xfrm>
            <a:off x="863957" y="3699865"/>
            <a:ext cx="2523809" cy="2057143"/>
          </a:xfrm>
          <a:prstGeom prst="rect">
            <a:avLst/>
          </a:prstGeom>
        </p:spPr>
      </p:pic>
      <p:sp>
        <p:nvSpPr>
          <p:cNvPr id="11" name="Text Box 11"/>
          <p:cNvSpPr txBox="1">
            <a:spLocks noChangeArrowheads="1"/>
          </p:cNvSpPr>
          <p:nvPr/>
        </p:nvSpPr>
        <p:spPr bwMode="auto">
          <a:xfrm>
            <a:off x="848262" y="5646031"/>
            <a:ext cx="2514600" cy="685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Relative content of defects vs. heating time (The lines are eye-guides)</a:t>
            </a:r>
            <a:endParaRPr kumimoji="0" lang="en-US" altLang="en-US" b="1" i="0" u="none" strike="noStrike" cap="none" normalizeH="0" baseline="0" dirty="0" smtClean="0">
              <a:ln>
                <a:noFill/>
              </a:ln>
              <a:solidFill>
                <a:schemeClr val="tx1"/>
              </a:solidFill>
              <a:effectLst/>
              <a:latin typeface="Arial" panose="020B0604020202020204" pitchFamily="34" charset="0"/>
            </a:endParaRPr>
          </a:p>
        </p:txBody>
      </p:sp>
      <p:sp>
        <p:nvSpPr>
          <p:cNvPr id="13" name="Rectangle 12"/>
          <p:cNvSpPr/>
          <p:nvPr/>
        </p:nvSpPr>
        <p:spPr>
          <a:xfrm>
            <a:off x="457200" y="736574"/>
            <a:ext cx="8552985" cy="646331"/>
          </a:xfrm>
          <a:prstGeom prst="rect">
            <a:avLst/>
          </a:prstGeom>
        </p:spPr>
        <p:txBody>
          <a:bodyPr wrap="square">
            <a:spAutoFit/>
          </a:bodyPr>
          <a:lstStyle/>
          <a:p>
            <a:r>
              <a:rPr lang="de-DE" dirty="0">
                <a:latin typeface="Times New Roman" panose="02020603050405020304" pitchFamily="18" charset="0"/>
                <a:ea typeface="Times New Roman" panose="02020603050405020304" pitchFamily="18" charset="0"/>
              </a:rPr>
              <a:t>D</a:t>
            </a:r>
            <a:r>
              <a:rPr lang="de-DE" dirty="0" smtClean="0">
                <a:latin typeface="Times New Roman" panose="02020603050405020304" pitchFamily="18" charset="0"/>
                <a:ea typeface="Times New Roman" panose="02020603050405020304" pitchFamily="18" charset="0"/>
              </a:rPr>
              <a:t>efect </a:t>
            </a:r>
            <a:r>
              <a:rPr lang="de-DE" dirty="0">
                <a:latin typeface="Times New Roman" panose="02020603050405020304" pitchFamily="18" charset="0"/>
                <a:ea typeface="Times New Roman" panose="02020603050405020304" pitchFamily="18" charset="0"/>
              </a:rPr>
              <a:t>size as well as the relative defect content increases during the initial thermal treatment time, and both subsequently decrease with longer heating times. </a:t>
            </a:r>
            <a:r>
              <a:rPr lang="de-DE" dirty="0" smtClean="0">
                <a:latin typeface="Times New Roman" panose="02020603050405020304" pitchFamily="18" charset="0"/>
                <a:ea typeface="Times New Roman" panose="02020603050405020304" pitchFamily="18" charset="0"/>
              </a:rPr>
              <a:t>Croconic Acid.</a:t>
            </a:r>
            <a:endParaRPr lang="en-US" dirty="0"/>
          </a:p>
        </p:txBody>
      </p:sp>
      <p:sp>
        <p:nvSpPr>
          <p:cNvPr id="14" name="TextBox 13"/>
          <p:cNvSpPr txBox="1"/>
          <p:nvPr/>
        </p:nvSpPr>
        <p:spPr>
          <a:xfrm>
            <a:off x="5988205" y="5884816"/>
            <a:ext cx="3412273" cy="923330"/>
          </a:xfrm>
          <a:prstGeom prst="rect">
            <a:avLst/>
          </a:prstGeom>
          <a:noFill/>
        </p:spPr>
        <p:txBody>
          <a:bodyPr wrap="square" rtlCol="0">
            <a:spAutoFit/>
          </a:bodyPr>
          <a:lstStyle/>
          <a:p>
            <a:r>
              <a:rPr lang="en-US" b="1" dirty="0" smtClean="0"/>
              <a:t>Correlation between the spontaneous polarization and the relative defect content</a:t>
            </a:r>
            <a:endParaRPr lang="en-US" b="1" dirty="0"/>
          </a:p>
        </p:txBody>
      </p:sp>
      <p:sp>
        <p:nvSpPr>
          <p:cNvPr id="15" name="Rectangle 14"/>
          <p:cNvSpPr/>
          <p:nvPr/>
        </p:nvSpPr>
        <p:spPr>
          <a:xfrm>
            <a:off x="3503168" y="6008666"/>
            <a:ext cx="2344731" cy="646331"/>
          </a:xfrm>
          <a:prstGeom prst="rect">
            <a:avLst/>
          </a:prstGeom>
        </p:spPr>
        <p:txBody>
          <a:bodyPr wrap="square">
            <a:spAutoFit/>
          </a:bodyPr>
          <a:lstStyle/>
          <a:p>
            <a:r>
              <a:rPr lang="en-US" dirty="0" smtClean="0"/>
              <a:t>F. Guzman</a:t>
            </a:r>
            <a:r>
              <a:rPr lang="en-US" dirty="0"/>
              <a:t>, </a:t>
            </a:r>
            <a:r>
              <a:rPr lang="en-US" dirty="0" smtClean="0"/>
              <a:t>… R. </a:t>
            </a:r>
            <a:r>
              <a:rPr lang="en-US" dirty="0"/>
              <a:t>Zhang, </a:t>
            </a:r>
            <a:r>
              <a:rPr lang="en-US" dirty="0" smtClean="0"/>
              <a:t> Mat. Sci. Forum, 2016</a:t>
            </a:r>
            <a:endParaRPr lang="en-US" dirty="0"/>
          </a:p>
        </p:txBody>
      </p:sp>
    </p:spTree>
    <p:extLst>
      <p:ext uri="{BB962C8B-B14F-4D97-AF65-F5344CB8AC3E}">
        <p14:creationId xmlns:p14="http://schemas.microsoft.com/office/powerpoint/2010/main" val="1950818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009" y="1117781"/>
            <a:ext cx="8229600" cy="1143000"/>
          </a:xfrm>
        </p:spPr>
        <p:txBody>
          <a:bodyPr>
            <a:normAutofit/>
          </a:bodyPr>
          <a:lstStyle/>
          <a:p>
            <a:r>
              <a:rPr lang="en-US" sz="3200" dirty="0" smtClean="0"/>
              <a:t>twinning models--theory</a:t>
            </a:r>
            <a:endParaRPr lang="en-US" sz="3200" dirty="0"/>
          </a:p>
        </p:txBody>
      </p:sp>
      <p:pic>
        <p:nvPicPr>
          <p:cNvPr id="4" name="Picture 3"/>
          <p:cNvPicPr/>
          <p:nvPr/>
        </p:nvPicPr>
        <p:blipFill rotWithShape="1">
          <a:blip r:embed="rId3"/>
          <a:srcRect t="9496"/>
          <a:stretch/>
        </p:blipFill>
        <p:spPr>
          <a:xfrm>
            <a:off x="361293" y="1940312"/>
            <a:ext cx="7987753" cy="2337332"/>
          </a:xfrm>
          <a:prstGeom prst="rect">
            <a:avLst/>
          </a:prstGeom>
        </p:spPr>
      </p:pic>
      <p:sp>
        <p:nvSpPr>
          <p:cNvPr id="5" name="TextBox 4"/>
          <p:cNvSpPr txBox="1"/>
          <p:nvPr/>
        </p:nvSpPr>
        <p:spPr>
          <a:xfrm>
            <a:off x="3218353" y="3294358"/>
            <a:ext cx="1608133" cy="369332"/>
          </a:xfrm>
          <a:prstGeom prst="rect">
            <a:avLst/>
          </a:prstGeom>
          <a:noFill/>
        </p:spPr>
        <p:txBody>
          <a:bodyPr wrap="none" rtlCol="0">
            <a:spAutoFit/>
          </a:bodyPr>
          <a:lstStyle/>
          <a:p>
            <a:pPr marL="285750" indent="-285750">
              <a:buFont typeface="Arial"/>
              <a:buChar char="•"/>
            </a:pPr>
            <a:r>
              <a:rPr lang="en-US" dirty="0" smtClean="0"/>
              <a:t>Red unit cell</a:t>
            </a:r>
            <a:endParaRPr lang="en-US" dirty="0"/>
          </a:p>
        </p:txBody>
      </p:sp>
      <p:pic>
        <p:nvPicPr>
          <p:cNvPr id="6" name="Picture 5"/>
          <p:cNvPicPr>
            <a:picLocks noChangeAspect="1"/>
          </p:cNvPicPr>
          <p:nvPr/>
        </p:nvPicPr>
        <p:blipFill>
          <a:blip r:embed="rId4"/>
          <a:stretch>
            <a:fillRect/>
          </a:stretch>
        </p:blipFill>
        <p:spPr>
          <a:xfrm rot="5400000">
            <a:off x="1894991" y="2809285"/>
            <a:ext cx="3023118" cy="5639082"/>
          </a:xfrm>
          <a:prstGeom prst="rect">
            <a:avLst/>
          </a:prstGeom>
        </p:spPr>
      </p:pic>
      <p:sp>
        <p:nvSpPr>
          <p:cNvPr id="7" name="TextBox 6"/>
          <p:cNvSpPr txBox="1"/>
          <p:nvPr/>
        </p:nvSpPr>
        <p:spPr>
          <a:xfrm>
            <a:off x="6369574" y="4336164"/>
            <a:ext cx="2634439" cy="2585323"/>
          </a:xfrm>
          <a:prstGeom prst="rect">
            <a:avLst/>
          </a:prstGeom>
          <a:noFill/>
        </p:spPr>
        <p:txBody>
          <a:bodyPr wrap="square" rtlCol="0">
            <a:spAutoFit/>
          </a:bodyPr>
          <a:lstStyle/>
          <a:p>
            <a:pPr marL="285750" indent="-285750">
              <a:buFont typeface="Arial"/>
              <a:buChar char="•"/>
            </a:pPr>
            <a:r>
              <a:rPr lang="en-US" dirty="0" smtClean="0"/>
              <a:t>Red unit cell aligned &amp; appended to cell with 0.1.1 axis rotation</a:t>
            </a:r>
          </a:p>
          <a:p>
            <a:pPr marL="285750" indent="-285750">
              <a:buFont typeface="Arial"/>
              <a:buChar char="•"/>
            </a:pPr>
            <a:r>
              <a:rPr lang="en-US" dirty="0" smtClean="0"/>
              <a:t>as seen in X-ray studies</a:t>
            </a:r>
          </a:p>
          <a:p>
            <a:pPr marL="285750" indent="-285750">
              <a:buFont typeface="Arial"/>
              <a:buChar char="•"/>
            </a:pPr>
            <a:r>
              <a:rPr lang="en-US" dirty="0" smtClean="0"/>
              <a:t>introduces significant asymmetry</a:t>
            </a:r>
          </a:p>
          <a:p>
            <a:pPr marL="285750" indent="-285750">
              <a:buFont typeface="Arial"/>
              <a:buChar char="•"/>
            </a:pPr>
            <a:r>
              <a:rPr lang="en-US" dirty="0" smtClean="0"/>
              <a:t>Energetically unfavorable twin boundary</a:t>
            </a:r>
          </a:p>
        </p:txBody>
      </p:sp>
      <p:sp>
        <p:nvSpPr>
          <p:cNvPr id="8" name="Title 1"/>
          <p:cNvSpPr txBox="1">
            <a:spLocks/>
          </p:cNvSpPr>
          <p:nvPr/>
        </p:nvSpPr>
        <p:spPr>
          <a:xfrm>
            <a:off x="267629" y="-313589"/>
            <a:ext cx="8419171"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Cesium Sodium Croconate “Red” puzzle</a:t>
            </a:r>
            <a:endParaRPr lang="en-US" sz="3200" dirty="0"/>
          </a:p>
        </p:txBody>
      </p:sp>
      <p:sp>
        <p:nvSpPr>
          <p:cNvPr id="3" name="TextBox 2"/>
          <p:cNvSpPr txBox="1"/>
          <p:nvPr/>
        </p:nvSpPr>
        <p:spPr>
          <a:xfrm>
            <a:off x="2520175" y="544324"/>
            <a:ext cx="4940840" cy="1477328"/>
          </a:xfrm>
          <a:prstGeom prst="rect">
            <a:avLst/>
          </a:prstGeom>
          <a:noFill/>
        </p:spPr>
        <p:txBody>
          <a:bodyPr wrap="none" rtlCol="0">
            <a:spAutoFit/>
          </a:bodyPr>
          <a:lstStyle/>
          <a:p>
            <a:r>
              <a:rPr lang="en-US" dirty="0"/>
              <a:t>p</a:t>
            </a:r>
            <a:r>
              <a:rPr lang="en-US" dirty="0" smtClean="0"/>
              <a:t>redicted non ferro/piezo</a:t>
            </a:r>
          </a:p>
          <a:p>
            <a:r>
              <a:rPr lang="en-US" dirty="0"/>
              <a:t>c</a:t>
            </a:r>
            <a:r>
              <a:rPr lang="en-US" dirty="0" smtClean="0"/>
              <a:t>onfirmed non ferro but strong piezo-like response</a:t>
            </a:r>
          </a:p>
          <a:p>
            <a:r>
              <a:rPr lang="en-US" dirty="0"/>
              <a:t>violently breaks apart when heated</a:t>
            </a:r>
          </a:p>
          <a:p>
            <a:endParaRPr lang="en-US" dirty="0" smtClean="0"/>
          </a:p>
          <a:p>
            <a:endParaRPr lang="en-US" dirty="0"/>
          </a:p>
        </p:txBody>
      </p:sp>
    </p:spTree>
    <p:extLst>
      <p:ext uri="{BB962C8B-B14F-4D97-AF65-F5344CB8AC3E}">
        <p14:creationId xmlns:p14="http://schemas.microsoft.com/office/powerpoint/2010/main" val="3585820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07980" y="1072438"/>
            <a:ext cx="3627894" cy="2718245"/>
          </a:xfrm>
          <a:prstGeom prst="rect">
            <a:avLst/>
          </a:prstGeom>
        </p:spPr>
      </p:pic>
      <p:pic>
        <p:nvPicPr>
          <p:cNvPr id="3" name="Picture 2"/>
          <p:cNvPicPr>
            <a:picLocks noChangeAspect="1"/>
          </p:cNvPicPr>
          <p:nvPr/>
        </p:nvPicPr>
        <p:blipFill>
          <a:blip r:embed="rId3"/>
          <a:stretch>
            <a:fillRect/>
          </a:stretch>
        </p:blipFill>
        <p:spPr>
          <a:xfrm>
            <a:off x="2721703" y="272856"/>
            <a:ext cx="3700593" cy="1182727"/>
          </a:xfrm>
          <a:prstGeom prst="rect">
            <a:avLst/>
          </a:prstGeom>
        </p:spPr>
      </p:pic>
      <p:sp>
        <p:nvSpPr>
          <p:cNvPr id="4" name="Content Placeholder 2"/>
          <p:cNvSpPr txBox="1">
            <a:spLocks/>
          </p:cNvSpPr>
          <p:nvPr/>
        </p:nvSpPr>
        <p:spPr>
          <a:xfrm>
            <a:off x="176515" y="6357028"/>
            <a:ext cx="4834936" cy="812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http://materials.csusb.edu</a:t>
            </a:r>
          </a:p>
          <a:p>
            <a:pPr marL="0" indent="0">
              <a:buFont typeface="Arial"/>
              <a:buNone/>
            </a:pPr>
            <a:endParaRPr lang="en-US" dirty="0"/>
          </a:p>
        </p:txBody>
      </p:sp>
      <p:sp>
        <p:nvSpPr>
          <p:cNvPr id="5" name="TextBox 4"/>
          <p:cNvSpPr txBox="1"/>
          <p:nvPr/>
        </p:nvSpPr>
        <p:spPr>
          <a:xfrm>
            <a:off x="6255834" y="6357028"/>
            <a:ext cx="1935145" cy="369332"/>
          </a:xfrm>
          <a:prstGeom prst="rect">
            <a:avLst/>
          </a:prstGeom>
          <a:noFill/>
        </p:spPr>
        <p:txBody>
          <a:bodyPr wrap="none" rtlCol="0">
            <a:spAutoFit/>
          </a:bodyPr>
          <a:lstStyle/>
          <a:p>
            <a:r>
              <a:rPr lang="en-US" dirty="0" smtClean="0"/>
              <a:t>tusher@csusb.edu</a:t>
            </a:r>
            <a:endParaRPr lang="en-US" dirty="0"/>
          </a:p>
        </p:txBody>
      </p:sp>
      <p:sp>
        <p:nvSpPr>
          <p:cNvPr id="9" name="TextBox 8"/>
          <p:cNvSpPr txBox="1"/>
          <p:nvPr/>
        </p:nvSpPr>
        <p:spPr>
          <a:xfrm>
            <a:off x="524107" y="1385887"/>
            <a:ext cx="3667158" cy="1323439"/>
          </a:xfrm>
          <a:prstGeom prst="rect">
            <a:avLst/>
          </a:prstGeom>
          <a:noFill/>
        </p:spPr>
        <p:txBody>
          <a:bodyPr wrap="none" rtlCol="0">
            <a:spAutoFit/>
          </a:bodyPr>
          <a:lstStyle/>
          <a:p>
            <a:r>
              <a:rPr lang="en-US" sz="2000" b="1" dirty="0" smtClean="0"/>
              <a:t>Welcome collaborations</a:t>
            </a:r>
          </a:p>
          <a:p>
            <a:r>
              <a:rPr lang="en-US" sz="2000" b="1" dirty="0" smtClean="0"/>
              <a:t>Expand experimental techniques</a:t>
            </a:r>
          </a:p>
          <a:p>
            <a:r>
              <a:rPr lang="en-US" sz="2000" b="1" dirty="0" smtClean="0"/>
              <a:t>SHG</a:t>
            </a:r>
          </a:p>
          <a:p>
            <a:r>
              <a:rPr lang="en-US" sz="2000" b="1" dirty="0" smtClean="0"/>
              <a:t>Solve Red Puzzle</a:t>
            </a:r>
            <a:endParaRPr lang="en-US" sz="2000" b="1" dirty="0"/>
          </a:p>
        </p:txBody>
      </p:sp>
      <p:sp>
        <p:nvSpPr>
          <p:cNvPr id="7" name="Title 1"/>
          <p:cNvSpPr txBox="1">
            <a:spLocks/>
          </p:cNvSpPr>
          <p:nvPr/>
        </p:nvSpPr>
        <p:spPr>
          <a:xfrm>
            <a:off x="-1505414" y="3020863"/>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Acknowledgements</a:t>
            </a:r>
            <a:endParaRPr lang="en-US" sz="3200" dirty="0"/>
          </a:p>
        </p:txBody>
      </p:sp>
      <p:sp>
        <p:nvSpPr>
          <p:cNvPr id="8" name="Rectangle 2"/>
          <p:cNvSpPr>
            <a:spLocks noChangeArrowheads="1"/>
          </p:cNvSpPr>
          <p:nvPr/>
        </p:nvSpPr>
        <p:spPr bwMode="auto">
          <a:xfrm>
            <a:off x="281863" y="3802518"/>
            <a:ext cx="904113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Arial Unicode MS" panose="020B0604020202020204" pitchFamily="34" charset="-128"/>
              </a:rPr>
              <a:t>Axel Enders (STM), Xiaoshan Xu (CA films), Alexei Gruverman (PFM)</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Arial Unicode MS" panose="020B060402020202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Arial Unicode MS" panose="020B0604020202020204" pitchFamily="34" charset="-128"/>
              </a:rPr>
              <a:t> This work was supported by the National Science Foundation (NSF) through the Nebraska Materials Research Science and Engineering Center (MRSEC) (grant No. DMR-1420645).”</a:t>
            </a:r>
            <a:endParaRPr kumimoji="0" lang="en-US" alt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smtClean="0">
              <a:latin typeface="Arial" panose="020B0604020202020204" pitchFamily="34" charset="0"/>
            </a:endParaRPr>
          </a:p>
          <a:p>
            <a:pPr lvl="0" defTabSz="914400" eaLnBrk="0" fontAlgn="base" hangingPunct="0">
              <a:spcBef>
                <a:spcPct val="0"/>
              </a:spcBef>
              <a:spcAft>
                <a:spcPct val="0"/>
              </a:spcAft>
            </a:pPr>
            <a:r>
              <a:rPr lang="en-US" altLang="en-US" dirty="0" smtClean="0">
                <a:latin typeface="Arial" panose="020B0604020202020204" pitchFamily="34" charset="0"/>
              </a:rPr>
              <a:t>This work was also supported by the National Science Foundation (NSF) through the California State University San Bernardino Center for Research Centers of Research Excellence in Science and Technology  (CREST) HRD </a:t>
            </a:r>
            <a:r>
              <a:rPr lang="en-US" altLang="en-US" dirty="0">
                <a:latin typeface="Arial" panose="020B0604020202020204" pitchFamily="34" charset="0"/>
              </a:rPr>
              <a:t>- 1345163 </a:t>
            </a:r>
          </a:p>
          <a:p>
            <a:pPr lvl="0" defTabSz="914400" eaLnBrk="0" fontAlgn="base" hangingPunct="0">
              <a:spcBef>
                <a:spcPct val="0"/>
              </a:spcBef>
              <a:spcAft>
                <a:spcPct val="0"/>
              </a:spcAft>
            </a:pPr>
            <a:endParaRPr lang="en-US" altLang="en-US"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05824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504" r="4947"/>
          <a:stretch/>
        </p:blipFill>
        <p:spPr bwMode="auto">
          <a:xfrm>
            <a:off x="1248937" y="0"/>
            <a:ext cx="6991814" cy="5998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9141" y="401444"/>
            <a:ext cx="2765503" cy="2585323"/>
          </a:xfrm>
          <a:prstGeom prst="rect">
            <a:avLst/>
          </a:prstGeom>
          <a:noFill/>
        </p:spPr>
        <p:txBody>
          <a:bodyPr wrap="square" rtlCol="0">
            <a:spAutoFit/>
          </a:bodyPr>
          <a:lstStyle/>
          <a:p>
            <a:r>
              <a:rPr lang="en-US" b="1" dirty="0" smtClean="0"/>
              <a:t>Cousins, </a:t>
            </a:r>
            <a:r>
              <a:rPr lang="en-GB" b="1" dirty="0" smtClean="0"/>
              <a:t>Zurek, </a:t>
            </a:r>
            <a:r>
              <a:rPr lang="en-GB" b="1" dirty="0"/>
              <a:t>Miller</a:t>
            </a:r>
          </a:p>
          <a:p>
            <a:r>
              <a:rPr lang="en-US" dirty="0" smtClean="0"/>
              <a:t>Density Functional Theory</a:t>
            </a:r>
          </a:p>
          <a:p>
            <a:r>
              <a:rPr lang="en-US" dirty="0" smtClean="0"/>
              <a:t>(VASP)</a:t>
            </a:r>
          </a:p>
          <a:p>
            <a:r>
              <a:rPr lang="en-US" dirty="0" smtClean="0"/>
              <a:t>Cambridge </a:t>
            </a:r>
            <a:r>
              <a:rPr lang="en-US" dirty="0"/>
              <a:t>Crystallographic Data Centre </a:t>
            </a:r>
            <a:r>
              <a:rPr lang="en-US" dirty="0" smtClean="0"/>
              <a:t>(CCDS)</a:t>
            </a:r>
          </a:p>
          <a:p>
            <a:r>
              <a:rPr lang="en-US" dirty="0" smtClean="0"/>
              <a:t>Other: GAMESS, Spartan,  Avogadro, VESTA, WebMO,</a:t>
            </a:r>
            <a:endParaRPr lang="en-US" dirty="0"/>
          </a:p>
          <a:p>
            <a:r>
              <a:rPr lang="en-US" dirty="0" smtClean="0"/>
              <a:t>VMD</a:t>
            </a:r>
            <a:endParaRPr lang="en-US" dirty="0"/>
          </a:p>
          <a:p>
            <a:endParaRPr lang="en-US" dirty="0"/>
          </a:p>
        </p:txBody>
      </p:sp>
      <p:sp>
        <p:nvSpPr>
          <p:cNvPr id="5" name="TextBox 4"/>
          <p:cNvSpPr txBox="1"/>
          <p:nvPr/>
        </p:nvSpPr>
        <p:spPr>
          <a:xfrm>
            <a:off x="5341434" y="5765180"/>
            <a:ext cx="3769113" cy="923330"/>
          </a:xfrm>
          <a:prstGeom prst="rect">
            <a:avLst/>
          </a:prstGeom>
          <a:noFill/>
        </p:spPr>
        <p:txBody>
          <a:bodyPr wrap="square" rtlCol="0">
            <a:spAutoFit/>
          </a:bodyPr>
          <a:lstStyle/>
          <a:p>
            <a:r>
              <a:rPr lang="en-US" b="1" dirty="0" smtClean="0"/>
              <a:t>Smith, Zhang, Callori, Costa</a:t>
            </a:r>
          </a:p>
          <a:p>
            <a:r>
              <a:rPr lang="en-US" dirty="0" smtClean="0"/>
              <a:t>Synthesis, crystal, thin film, single molecular layer</a:t>
            </a:r>
            <a:endParaRPr lang="en-US" dirty="0"/>
          </a:p>
        </p:txBody>
      </p:sp>
      <p:sp>
        <p:nvSpPr>
          <p:cNvPr id="6" name="TextBox 5"/>
          <p:cNvSpPr txBox="1"/>
          <p:nvPr/>
        </p:nvSpPr>
        <p:spPr>
          <a:xfrm>
            <a:off x="379142" y="5765180"/>
            <a:ext cx="4248614" cy="923330"/>
          </a:xfrm>
          <a:prstGeom prst="rect">
            <a:avLst/>
          </a:prstGeom>
          <a:noFill/>
        </p:spPr>
        <p:txBody>
          <a:bodyPr wrap="square" rtlCol="0">
            <a:spAutoFit/>
          </a:bodyPr>
          <a:lstStyle/>
          <a:p>
            <a:r>
              <a:rPr lang="en-US" b="1" dirty="0" smtClean="0"/>
              <a:t>Usher, </a:t>
            </a:r>
            <a:r>
              <a:rPr lang="en-GB" b="1" dirty="0"/>
              <a:t>Ducharme</a:t>
            </a:r>
          </a:p>
          <a:p>
            <a:r>
              <a:rPr lang="en-US" dirty="0" smtClean="0"/>
              <a:t>Hysteresis,  AFM, STM, PFM, epr, </a:t>
            </a:r>
            <a:r>
              <a:rPr lang="en-US" dirty="0"/>
              <a:t>Positron Lifetime </a:t>
            </a:r>
            <a:r>
              <a:rPr lang="en-US" dirty="0" smtClean="0"/>
              <a:t>Spectroscopy, XRD, SQUID,  DSC</a:t>
            </a:r>
            <a:endParaRPr lang="en-US" dirty="0"/>
          </a:p>
        </p:txBody>
      </p:sp>
    </p:spTree>
    <p:extLst>
      <p:ext uri="{BB962C8B-B14F-4D97-AF65-F5344CB8AC3E}">
        <p14:creationId xmlns:p14="http://schemas.microsoft.com/office/powerpoint/2010/main" val="2556481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10" y="1758395"/>
            <a:ext cx="8229600" cy="1143000"/>
          </a:xfrm>
        </p:spPr>
        <p:txBody>
          <a:bodyPr>
            <a:normAutofit/>
          </a:bodyPr>
          <a:lstStyle/>
          <a:p>
            <a:r>
              <a:rPr lang="en-US" sz="3200" dirty="0" smtClean="0"/>
              <a:t>Applications </a:t>
            </a:r>
            <a:endParaRPr lang="en-US" sz="3200" dirty="0"/>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3429" b="17337"/>
          <a:stretch/>
        </p:blipFill>
        <p:spPr bwMode="auto">
          <a:xfrm>
            <a:off x="410856" y="2748244"/>
            <a:ext cx="1892300" cy="947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srcRect b="50924"/>
          <a:stretch/>
        </p:blipFill>
        <p:spPr>
          <a:xfrm>
            <a:off x="2435488" y="5392760"/>
            <a:ext cx="2524125" cy="888148"/>
          </a:xfrm>
          <a:prstGeom prst="rect">
            <a:avLst/>
          </a:prstGeom>
        </p:spPr>
      </p:pic>
      <p:sp>
        <p:nvSpPr>
          <p:cNvPr id="6" name="TextBox 5"/>
          <p:cNvSpPr txBox="1"/>
          <p:nvPr/>
        </p:nvSpPr>
        <p:spPr>
          <a:xfrm>
            <a:off x="2791904" y="6292626"/>
            <a:ext cx="2232219" cy="369332"/>
          </a:xfrm>
          <a:prstGeom prst="rect">
            <a:avLst/>
          </a:prstGeom>
          <a:noFill/>
        </p:spPr>
        <p:txBody>
          <a:bodyPr wrap="square" rtlCol="0">
            <a:spAutoFit/>
          </a:bodyPr>
          <a:lstStyle/>
          <a:p>
            <a:r>
              <a:rPr lang="en-US" dirty="0" smtClean="0"/>
              <a:t>Morphing wings</a:t>
            </a:r>
            <a:endParaRPr lang="en-US" dirty="0"/>
          </a:p>
        </p:txBody>
      </p:sp>
      <p:sp>
        <p:nvSpPr>
          <p:cNvPr id="3" name="TextBox 2"/>
          <p:cNvSpPr txBox="1"/>
          <p:nvPr/>
        </p:nvSpPr>
        <p:spPr>
          <a:xfrm>
            <a:off x="2392022" y="6559573"/>
            <a:ext cx="3031984" cy="369332"/>
          </a:xfrm>
          <a:prstGeom prst="rect">
            <a:avLst/>
          </a:prstGeom>
          <a:noFill/>
        </p:spPr>
        <p:txBody>
          <a:bodyPr wrap="none" rtlCol="0">
            <a:spAutoFit/>
          </a:bodyPr>
          <a:lstStyle/>
          <a:p>
            <a:r>
              <a:rPr lang="en-US" dirty="0"/>
              <a:t>Usher et </a:t>
            </a:r>
            <a:r>
              <a:rPr lang="en-US" i="1" dirty="0"/>
              <a:t>al ISRN </a:t>
            </a:r>
            <a:r>
              <a:rPr lang="en-US" i="1" dirty="0" smtClean="0"/>
              <a:t>Mat.Sci. 2013</a:t>
            </a:r>
            <a:endParaRPr lang="en-US" i="1" dirty="0"/>
          </a:p>
        </p:txBody>
      </p:sp>
      <p:pic>
        <p:nvPicPr>
          <p:cNvPr id="9" name="Picture 8"/>
          <p:cNvPicPr>
            <a:picLocks noChangeAspect="1"/>
          </p:cNvPicPr>
          <p:nvPr/>
        </p:nvPicPr>
        <p:blipFill>
          <a:blip r:embed="rId4"/>
          <a:stretch>
            <a:fillRect/>
          </a:stretch>
        </p:blipFill>
        <p:spPr>
          <a:xfrm>
            <a:off x="222865" y="3790216"/>
            <a:ext cx="2137808" cy="1374654"/>
          </a:xfrm>
          <a:prstGeom prst="rect">
            <a:avLst/>
          </a:prstGeom>
        </p:spPr>
      </p:pic>
      <p:sp>
        <p:nvSpPr>
          <p:cNvPr id="10" name="TextBox 9"/>
          <p:cNvSpPr txBox="1"/>
          <p:nvPr/>
        </p:nvSpPr>
        <p:spPr>
          <a:xfrm>
            <a:off x="9041" y="5066533"/>
            <a:ext cx="2695931" cy="646331"/>
          </a:xfrm>
          <a:prstGeom prst="rect">
            <a:avLst/>
          </a:prstGeom>
          <a:noFill/>
        </p:spPr>
        <p:txBody>
          <a:bodyPr wrap="none" rtlCol="0">
            <a:spAutoFit/>
          </a:bodyPr>
          <a:lstStyle/>
          <a:p>
            <a:r>
              <a:rPr lang="en-US" dirty="0"/>
              <a:t>Data storage in </a:t>
            </a:r>
            <a:r>
              <a:rPr lang="en-US" dirty="0" smtClean="0"/>
              <a:t>RFID </a:t>
            </a:r>
            <a:r>
              <a:rPr lang="en-US" dirty="0"/>
              <a:t>cards</a:t>
            </a:r>
          </a:p>
          <a:p>
            <a:endParaRPr lang="en-US" dirty="0"/>
          </a:p>
        </p:txBody>
      </p:sp>
      <p:pic>
        <p:nvPicPr>
          <p:cNvPr id="11" name="Picture 10"/>
          <p:cNvPicPr>
            <a:picLocks noChangeAspect="1"/>
          </p:cNvPicPr>
          <p:nvPr/>
        </p:nvPicPr>
        <p:blipFill>
          <a:blip r:embed="rId5"/>
          <a:stretch>
            <a:fillRect/>
          </a:stretch>
        </p:blipFill>
        <p:spPr>
          <a:xfrm>
            <a:off x="6055112" y="4499927"/>
            <a:ext cx="2198862" cy="1464133"/>
          </a:xfrm>
          <a:prstGeom prst="rect">
            <a:avLst/>
          </a:prstGeom>
        </p:spPr>
      </p:pic>
      <p:sp>
        <p:nvSpPr>
          <p:cNvPr id="12" name="TextBox 11"/>
          <p:cNvSpPr txBox="1"/>
          <p:nvPr/>
        </p:nvSpPr>
        <p:spPr>
          <a:xfrm>
            <a:off x="5823888" y="5964060"/>
            <a:ext cx="3141692" cy="923330"/>
          </a:xfrm>
          <a:prstGeom prst="rect">
            <a:avLst/>
          </a:prstGeom>
          <a:noFill/>
        </p:spPr>
        <p:txBody>
          <a:bodyPr wrap="square" rtlCol="0">
            <a:spAutoFit/>
          </a:bodyPr>
          <a:lstStyle/>
          <a:p>
            <a:r>
              <a:rPr lang="en-US" dirty="0" smtClean="0"/>
              <a:t>Microrobotics:</a:t>
            </a:r>
          </a:p>
          <a:p>
            <a:r>
              <a:rPr lang="en-US" dirty="0" smtClean="0"/>
              <a:t>Palmer et al </a:t>
            </a:r>
            <a:r>
              <a:rPr lang="en-US" i="1" dirty="0" smtClean="0"/>
              <a:t>IEEE/ASME Trans. </a:t>
            </a:r>
          </a:p>
          <a:p>
            <a:r>
              <a:rPr lang="en-US" i="1" dirty="0" smtClean="0"/>
              <a:t>on Mech</a:t>
            </a:r>
            <a:r>
              <a:rPr lang="en-US" dirty="0" smtClean="0"/>
              <a:t>, 2004</a:t>
            </a:r>
            <a:endParaRPr lang="en-US" dirty="0"/>
          </a:p>
        </p:txBody>
      </p:sp>
      <p:pic>
        <p:nvPicPr>
          <p:cNvPr id="14" name="Picture 13"/>
          <p:cNvPicPr>
            <a:picLocks noChangeAspect="1"/>
          </p:cNvPicPr>
          <p:nvPr/>
        </p:nvPicPr>
        <p:blipFill>
          <a:blip r:embed="rId6"/>
          <a:stretch>
            <a:fillRect/>
          </a:stretch>
        </p:blipFill>
        <p:spPr>
          <a:xfrm>
            <a:off x="351315" y="5525139"/>
            <a:ext cx="1811880" cy="1019411"/>
          </a:xfrm>
          <a:prstGeom prst="rect">
            <a:avLst/>
          </a:prstGeom>
        </p:spPr>
      </p:pic>
      <p:sp>
        <p:nvSpPr>
          <p:cNvPr id="15" name="TextBox 14"/>
          <p:cNvSpPr txBox="1"/>
          <p:nvPr/>
        </p:nvSpPr>
        <p:spPr>
          <a:xfrm>
            <a:off x="469910" y="6459240"/>
            <a:ext cx="1852302" cy="369332"/>
          </a:xfrm>
          <a:prstGeom prst="rect">
            <a:avLst/>
          </a:prstGeom>
          <a:noFill/>
        </p:spPr>
        <p:txBody>
          <a:bodyPr wrap="none" rtlCol="0">
            <a:spAutoFit/>
          </a:bodyPr>
          <a:lstStyle/>
          <a:p>
            <a:r>
              <a:rPr lang="en-US" dirty="0" smtClean="0"/>
              <a:t>Energy harvesters</a:t>
            </a:r>
            <a:endParaRPr lang="en-US" dirty="0"/>
          </a:p>
        </p:txBody>
      </p:sp>
      <p:pic>
        <p:nvPicPr>
          <p:cNvPr id="13" name="Picture 12"/>
          <p:cNvPicPr>
            <a:picLocks noChangeAspect="1"/>
          </p:cNvPicPr>
          <p:nvPr/>
        </p:nvPicPr>
        <p:blipFill rotWithShape="1">
          <a:blip r:embed="rId7"/>
          <a:srcRect r="39734"/>
          <a:stretch/>
        </p:blipFill>
        <p:spPr>
          <a:xfrm>
            <a:off x="2771553" y="3484310"/>
            <a:ext cx="1768005" cy="1552575"/>
          </a:xfrm>
          <a:prstGeom prst="rect">
            <a:avLst/>
          </a:prstGeom>
        </p:spPr>
      </p:pic>
      <p:pic>
        <p:nvPicPr>
          <p:cNvPr id="16" name="Picture 15"/>
          <p:cNvPicPr>
            <a:picLocks noChangeAspect="1"/>
          </p:cNvPicPr>
          <p:nvPr/>
        </p:nvPicPr>
        <p:blipFill rotWithShape="1">
          <a:blip r:embed="rId8"/>
          <a:srcRect t="-1" r="31755" b="30595"/>
          <a:stretch/>
        </p:blipFill>
        <p:spPr>
          <a:xfrm>
            <a:off x="7840982" y="3172043"/>
            <a:ext cx="1124714" cy="1079463"/>
          </a:xfrm>
          <a:prstGeom prst="rect">
            <a:avLst/>
          </a:prstGeom>
        </p:spPr>
      </p:pic>
      <p:pic>
        <p:nvPicPr>
          <p:cNvPr id="17" name="Picture 16"/>
          <p:cNvPicPr>
            <a:picLocks noChangeAspect="1"/>
          </p:cNvPicPr>
          <p:nvPr/>
        </p:nvPicPr>
        <p:blipFill rotWithShape="1">
          <a:blip r:embed="rId9"/>
          <a:srcRect l="39667" t="40244" b="7317"/>
          <a:stretch/>
        </p:blipFill>
        <p:spPr>
          <a:xfrm>
            <a:off x="6128078" y="3195496"/>
            <a:ext cx="1511383" cy="959006"/>
          </a:xfrm>
          <a:prstGeom prst="rect">
            <a:avLst/>
          </a:prstGeom>
        </p:spPr>
      </p:pic>
      <p:pic>
        <p:nvPicPr>
          <p:cNvPr id="18" name="Picture 17"/>
          <p:cNvPicPr>
            <a:picLocks noChangeAspect="1"/>
          </p:cNvPicPr>
          <p:nvPr/>
        </p:nvPicPr>
        <p:blipFill>
          <a:blip r:embed="rId10"/>
          <a:stretch>
            <a:fillRect/>
          </a:stretch>
        </p:blipFill>
        <p:spPr>
          <a:xfrm>
            <a:off x="3128800" y="2550678"/>
            <a:ext cx="921914" cy="921914"/>
          </a:xfrm>
          <a:prstGeom prst="rect">
            <a:avLst/>
          </a:prstGeom>
        </p:spPr>
      </p:pic>
      <p:sp>
        <p:nvSpPr>
          <p:cNvPr id="19" name="TextBox 18"/>
          <p:cNvSpPr txBox="1"/>
          <p:nvPr/>
        </p:nvSpPr>
        <p:spPr>
          <a:xfrm>
            <a:off x="2962724" y="3261664"/>
            <a:ext cx="1136721" cy="369332"/>
          </a:xfrm>
          <a:prstGeom prst="rect">
            <a:avLst/>
          </a:prstGeom>
          <a:noFill/>
        </p:spPr>
        <p:txBody>
          <a:bodyPr wrap="none" rtlCol="0">
            <a:spAutoFit/>
          </a:bodyPr>
          <a:lstStyle/>
          <a:p>
            <a:r>
              <a:rPr lang="en-US" dirty="0" smtClean="0"/>
              <a:t>capacitors</a:t>
            </a:r>
            <a:endParaRPr lang="en-US" dirty="0"/>
          </a:p>
        </p:txBody>
      </p:sp>
      <p:pic>
        <p:nvPicPr>
          <p:cNvPr id="20" name="Picture 19"/>
          <p:cNvPicPr>
            <a:picLocks noChangeAspect="1"/>
          </p:cNvPicPr>
          <p:nvPr/>
        </p:nvPicPr>
        <p:blipFill rotWithShape="1">
          <a:blip r:embed="rId11"/>
          <a:srcRect l="11607" t="13558" r="10660" b="14706"/>
          <a:stretch/>
        </p:blipFill>
        <p:spPr>
          <a:xfrm>
            <a:off x="4354692" y="2533139"/>
            <a:ext cx="971185" cy="740232"/>
          </a:xfrm>
          <a:prstGeom prst="rect">
            <a:avLst/>
          </a:prstGeom>
        </p:spPr>
      </p:pic>
      <p:sp>
        <p:nvSpPr>
          <p:cNvPr id="21" name="TextBox 20"/>
          <p:cNvSpPr txBox="1"/>
          <p:nvPr/>
        </p:nvSpPr>
        <p:spPr>
          <a:xfrm>
            <a:off x="4183659" y="3273371"/>
            <a:ext cx="1674882" cy="369332"/>
          </a:xfrm>
          <a:prstGeom prst="rect">
            <a:avLst/>
          </a:prstGeom>
          <a:noFill/>
        </p:spPr>
        <p:txBody>
          <a:bodyPr wrap="none" rtlCol="0">
            <a:spAutoFit/>
          </a:bodyPr>
          <a:lstStyle/>
          <a:p>
            <a:r>
              <a:rPr lang="en-US" dirty="0" smtClean="0"/>
              <a:t>Gas grill lighters</a:t>
            </a:r>
            <a:endParaRPr lang="en-US" dirty="0"/>
          </a:p>
        </p:txBody>
      </p:sp>
      <p:sp>
        <p:nvSpPr>
          <p:cNvPr id="22" name="TextBox 21"/>
          <p:cNvSpPr txBox="1"/>
          <p:nvPr/>
        </p:nvSpPr>
        <p:spPr>
          <a:xfrm>
            <a:off x="6529345" y="4153830"/>
            <a:ext cx="708848" cy="369332"/>
          </a:xfrm>
          <a:prstGeom prst="rect">
            <a:avLst/>
          </a:prstGeom>
          <a:noFill/>
        </p:spPr>
        <p:txBody>
          <a:bodyPr wrap="none" rtlCol="0">
            <a:spAutoFit/>
          </a:bodyPr>
          <a:lstStyle/>
          <a:p>
            <a:r>
              <a:rPr lang="en-US" dirty="0" smtClean="0"/>
              <a:t>sonar</a:t>
            </a:r>
            <a:endParaRPr lang="en-US" dirty="0"/>
          </a:p>
        </p:txBody>
      </p:sp>
      <p:sp>
        <p:nvSpPr>
          <p:cNvPr id="23" name="TextBox 22"/>
          <p:cNvSpPr txBox="1"/>
          <p:nvPr/>
        </p:nvSpPr>
        <p:spPr>
          <a:xfrm>
            <a:off x="3078790" y="4959991"/>
            <a:ext cx="1199431" cy="369332"/>
          </a:xfrm>
          <a:prstGeom prst="rect">
            <a:avLst/>
          </a:prstGeom>
          <a:noFill/>
        </p:spPr>
        <p:txBody>
          <a:bodyPr wrap="none" rtlCol="0">
            <a:spAutoFit/>
          </a:bodyPr>
          <a:lstStyle/>
          <a:p>
            <a:r>
              <a:rPr lang="en-US" dirty="0" smtClean="0"/>
              <a:t>ultrasound</a:t>
            </a:r>
            <a:endParaRPr lang="en-US" dirty="0"/>
          </a:p>
        </p:txBody>
      </p:sp>
      <p:sp>
        <p:nvSpPr>
          <p:cNvPr id="24" name="TextBox 23"/>
          <p:cNvSpPr txBox="1"/>
          <p:nvPr/>
        </p:nvSpPr>
        <p:spPr>
          <a:xfrm>
            <a:off x="8042503" y="4154502"/>
            <a:ext cx="721672" cy="369332"/>
          </a:xfrm>
          <a:prstGeom prst="rect">
            <a:avLst/>
          </a:prstGeom>
          <a:noFill/>
        </p:spPr>
        <p:txBody>
          <a:bodyPr wrap="none" rtlCol="0">
            <a:spAutoFit/>
          </a:bodyPr>
          <a:lstStyle/>
          <a:p>
            <a:r>
              <a:rPr lang="en-US" dirty="0" smtClean="0"/>
              <a:t>(SHG)</a:t>
            </a:r>
            <a:endParaRPr lang="en-US" dirty="0"/>
          </a:p>
        </p:txBody>
      </p:sp>
      <p:pic>
        <p:nvPicPr>
          <p:cNvPr id="25" name="Picture 24"/>
          <p:cNvPicPr>
            <a:picLocks noChangeAspect="1"/>
          </p:cNvPicPr>
          <p:nvPr/>
        </p:nvPicPr>
        <p:blipFill rotWithShape="1">
          <a:blip r:embed="rId12"/>
          <a:srcRect t="9375" r="68934" b="17654"/>
          <a:stretch/>
        </p:blipFill>
        <p:spPr>
          <a:xfrm>
            <a:off x="4912100" y="3713090"/>
            <a:ext cx="1023811" cy="1014761"/>
          </a:xfrm>
          <a:prstGeom prst="rect">
            <a:avLst/>
          </a:prstGeom>
        </p:spPr>
      </p:pic>
      <p:sp>
        <p:nvSpPr>
          <p:cNvPr id="26" name="TextBox 25"/>
          <p:cNvSpPr txBox="1"/>
          <p:nvPr/>
        </p:nvSpPr>
        <p:spPr>
          <a:xfrm>
            <a:off x="4703496" y="4743215"/>
            <a:ext cx="1306448" cy="369332"/>
          </a:xfrm>
          <a:prstGeom prst="rect">
            <a:avLst/>
          </a:prstGeom>
          <a:noFill/>
        </p:spPr>
        <p:txBody>
          <a:bodyPr wrap="none" rtlCol="0">
            <a:spAutoFit/>
          </a:bodyPr>
          <a:lstStyle/>
          <a:p>
            <a:r>
              <a:rPr lang="en-US" dirty="0" smtClean="0"/>
              <a:t>IR detectors</a:t>
            </a:r>
            <a:endParaRPr lang="en-US" dirty="0"/>
          </a:p>
        </p:txBody>
      </p:sp>
      <p:sp>
        <p:nvSpPr>
          <p:cNvPr id="27" name="Title 1"/>
          <p:cNvSpPr txBox="1">
            <a:spLocks/>
          </p:cNvSpPr>
          <p:nvPr/>
        </p:nvSpPr>
        <p:spPr>
          <a:xfrm>
            <a:off x="457200" y="-32929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Science</a:t>
            </a:r>
            <a:endParaRPr lang="en-US" dirty="0"/>
          </a:p>
        </p:txBody>
      </p:sp>
      <p:sp>
        <p:nvSpPr>
          <p:cNvPr id="28" name="Content Placeholder 2"/>
          <p:cNvSpPr>
            <a:spLocks noGrp="1"/>
          </p:cNvSpPr>
          <p:nvPr>
            <p:ph idx="1"/>
          </p:nvPr>
        </p:nvSpPr>
        <p:spPr>
          <a:xfrm>
            <a:off x="588696" y="694084"/>
            <a:ext cx="8229600" cy="4525963"/>
          </a:xfrm>
        </p:spPr>
        <p:txBody>
          <a:bodyPr>
            <a:normAutofit/>
          </a:bodyPr>
          <a:lstStyle/>
          <a:p>
            <a:r>
              <a:rPr lang="en-US" sz="1800" dirty="0" smtClean="0"/>
              <a:t>Ferroelectrics properties </a:t>
            </a:r>
            <a:r>
              <a:rPr lang="en-US" sz="1800" dirty="0" smtClean="0">
                <a:sym typeface="Wingdings" panose="05000000000000000000" pitchFamily="2" charset="2"/>
              </a:rPr>
              <a:t>&lt;- -&gt;</a:t>
            </a:r>
            <a:r>
              <a:rPr lang="en-US" sz="1800" dirty="0" smtClean="0"/>
              <a:t>  structure, unique window into the solid state.</a:t>
            </a:r>
          </a:p>
          <a:p>
            <a:r>
              <a:rPr lang="en-US" sz="1800" dirty="0" smtClean="0"/>
              <a:t>Excellent proving ground for theoretical predictions.</a:t>
            </a:r>
          </a:p>
          <a:p>
            <a:r>
              <a:rPr lang="en-US" sz="1800" dirty="0" smtClean="0"/>
              <a:t>Many ferroelectrics are hydrogen bonded.</a:t>
            </a:r>
          </a:p>
          <a:p>
            <a:r>
              <a:rPr lang="en-US" sz="1800" dirty="0" smtClean="0"/>
              <a:t>Bottom-up approach. However, molecules rather than atoms as build blocks.</a:t>
            </a:r>
            <a:endParaRPr lang="en-US" sz="1800" dirty="0"/>
          </a:p>
          <a:p>
            <a:endParaRPr lang="en-US" dirty="0"/>
          </a:p>
        </p:txBody>
      </p:sp>
    </p:spTree>
    <p:extLst>
      <p:ext uri="{BB962C8B-B14F-4D97-AF65-F5344CB8AC3E}">
        <p14:creationId xmlns:p14="http://schemas.microsoft.com/office/powerpoint/2010/main" val="3937426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very selective, review</a:t>
            </a:r>
            <a:endParaRPr lang="en-US" dirty="0"/>
          </a:p>
        </p:txBody>
      </p:sp>
      <p:sp>
        <p:nvSpPr>
          <p:cNvPr id="3" name="Content Placeholder 2"/>
          <p:cNvSpPr>
            <a:spLocks noGrp="1"/>
          </p:cNvSpPr>
          <p:nvPr>
            <p:ph idx="1"/>
          </p:nvPr>
        </p:nvSpPr>
        <p:spPr>
          <a:xfrm>
            <a:off x="457200" y="1600200"/>
            <a:ext cx="3534937" cy="5172018"/>
          </a:xfrm>
        </p:spPr>
        <p:txBody>
          <a:bodyPr>
            <a:normAutofit fontScale="40000" lnSpcReduction="20000"/>
          </a:bodyPr>
          <a:lstStyle/>
          <a:p>
            <a:r>
              <a:rPr lang="en-US" sz="4500" dirty="0" smtClean="0"/>
              <a:t>Rochelle salt (first ferroelectric, 1920). Organic double </a:t>
            </a:r>
            <a:r>
              <a:rPr lang="en-US" sz="4500" dirty="0"/>
              <a:t>salt of tartaric </a:t>
            </a:r>
            <a:r>
              <a:rPr lang="en-US" sz="4500" dirty="0" smtClean="0"/>
              <a:t>acid,</a:t>
            </a:r>
          </a:p>
          <a:p>
            <a:r>
              <a:rPr lang="en-US" sz="4500" dirty="0" smtClean="0"/>
              <a:t>Potassium Dihydrogen Phosphate.  (KDP)Hydrogen bonded. One of the most studied ferroelectrics. Commercial use = SHG.</a:t>
            </a:r>
          </a:p>
          <a:p>
            <a:r>
              <a:rPr lang="en-US" sz="4500" dirty="0" smtClean="0"/>
              <a:t>Barium </a:t>
            </a:r>
            <a:r>
              <a:rPr lang="en-US" sz="4500" dirty="0"/>
              <a:t>titanate </a:t>
            </a:r>
            <a:r>
              <a:rPr lang="en-US" sz="4500" dirty="0" smtClean="0"/>
              <a:t>(inorganic)</a:t>
            </a:r>
          </a:p>
          <a:p>
            <a:r>
              <a:rPr lang="en-US" sz="4500" dirty="0" smtClean="0"/>
              <a:t>PZT and its solid solutions. Inorganic ceramic. Most widely used piezoelectric. Morphotropic  phase boundary.</a:t>
            </a:r>
          </a:p>
          <a:p>
            <a:r>
              <a:rPr lang="en-US" sz="4500" dirty="0" smtClean="0"/>
              <a:t>PVDF polymer ferroelectric. Slower reversal speed and smaller piezo response.</a:t>
            </a:r>
            <a:endParaRPr lang="en-US" sz="4500" dirty="0"/>
          </a:p>
          <a:p>
            <a:r>
              <a:rPr lang="en-US" sz="4500" dirty="0" smtClean="0"/>
              <a:t>SC. Abrahams  published several articles about database mining for  inorganic ferroelectrics. </a:t>
            </a:r>
            <a:endParaRPr lang="en-US" dirty="0"/>
          </a:p>
        </p:txBody>
      </p:sp>
      <p:pic>
        <p:nvPicPr>
          <p:cNvPr id="4098" name="Picture 2" descr="Image result for rochelle salt crystal structure"/>
          <p:cNvPicPr>
            <a:picLocks noChangeAspect="1" noChangeArrowheads="1"/>
          </p:cNvPicPr>
          <p:nvPr/>
        </p:nvPicPr>
        <p:blipFill rotWithShape="1">
          <a:blip r:embed="rId2">
            <a:extLst>
              <a:ext uri="{28A0092B-C50C-407E-A947-70E740481C1C}">
                <a14:useLocalDpi xmlns:a14="http://schemas.microsoft.com/office/drawing/2010/main" val="0"/>
              </a:ext>
            </a:extLst>
          </a:blip>
          <a:srcRect l="13033" t="26667" r="7357" b="26504"/>
          <a:stretch/>
        </p:blipFill>
        <p:spPr bwMode="auto">
          <a:xfrm>
            <a:off x="3992137" y="1098395"/>
            <a:ext cx="1706137" cy="100361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345044" y="1805338"/>
            <a:ext cx="1694985" cy="1668009"/>
          </a:xfrm>
          <a:prstGeom prst="rect">
            <a:avLst/>
          </a:prstGeom>
        </p:spPr>
      </p:pic>
      <p:pic>
        <p:nvPicPr>
          <p:cNvPr id="5" name="Picture 4"/>
          <p:cNvPicPr>
            <a:picLocks noChangeAspect="1"/>
          </p:cNvPicPr>
          <p:nvPr/>
        </p:nvPicPr>
        <p:blipFill>
          <a:blip r:embed="rId4"/>
          <a:stretch>
            <a:fillRect/>
          </a:stretch>
        </p:blipFill>
        <p:spPr>
          <a:xfrm>
            <a:off x="4260812" y="2925762"/>
            <a:ext cx="1815557" cy="1273600"/>
          </a:xfrm>
          <a:prstGeom prst="rect">
            <a:avLst/>
          </a:prstGeom>
        </p:spPr>
      </p:pic>
      <p:pic>
        <p:nvPicPr>
          <p:cNvPr id="10" name="Picture 9"/>
          <p:cNvPicPr>
            <a:picLocks noChangeAspect="1"/>
          </p:cNvPicPr>
          <p:nvPr/>
        </p:nvPicPr>
        <p:blipFill>
          <a:blip r:embed="rId5"/>
          <a:stretch>
            <a:fillRect/>
          </a:stretch>
        </p:blipFill>
        <p:spPr>
          <a:xfrm>
            <a:off x="6076369" y="3562562"/>
            <a:ext cx="2314575" cy="1971675"/>
          </a:xfrm>
          <a:prstGeom prst="rect">
            <a:avLst/>
          </a:prstGeom>
        </p:spPr>
      </p:pic>
      <p:pic>
        <p:nvPicPr>
          <p:cNvPr id="9" name="Picture 7" descr="Screen Shot 2014-01-17 at 1.13.58 PM.png"/>
          <p:cNvPicPr>
            <a:picLocks noChangeAspect="1"/>
          </p:cNvPicPr>
          <p:nvPr/>
        </p:nvPicPr>
        <p:blipFill rotWithShape="1">
          <a:blip r:embed="rId6">
            <a:extLst>
              <a:ext uri="{28A0092B-C50C-407E-A947-70E740481C1C}">
                <a14:useLocalDpi xmlns:a14="http://schemas.microsoft.com/office/drawing/2010/main" val="0"/>
              </a:ext>
            </a:extLst>
          </a:blip>
          <a:srcRect l="34093" b="23028"/>
          <a:stretch/>
        </p:blipFill>
        <p:spPr bwMode="auto">
          <a:xfrm>
            <a:off x="4166026" y="5023119"/>
            <a:ext cx="2005128" cy="1388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7"/>
          <a:srcRect t="73817" r="61561" b="4555"/>
          <a:stretch/>
        </p:blipFill>
        <p:spPr>
          <a:xfrm>
            <a:off x="3807058" y="6381924"/>
            <a:ext cx="1038147" cy="390294"/>
          </a:xfrm>
          <a:prstGeom prst="rect">
            <a:avLst/>
          </a:prstGeom>
        </p:spPr>
      </p:pic>
    </p:spTree>
    <p:extLst>
      <p:ext uri="{BB962C8B-B14F-4D97-AF65-F5344CB8AC3E}">
        <p14:creationId xmlns:p14="http://schemas.microsoft.com/office/powerpoint/2010/main" val="1985969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6484" y="147192"/>
            <a:ext cx="4389900" cy="3292425"/>
          </a:xfrm>
          <a:prstGeom prst="rect">
            <a:avLst/>
          </a:prstGeom>
        </p:spPr>
      </p:pic>
      <p:sp>
        <p:nvSpPr>
          <p:cNvPr id="4" name="TextBox 3"/>
          <p:cNvSpPr txBox="1"/>
          <p:nvPr/>
        </p:nvSpPr>
        <p:spPr>
          <a:xfrm>
            <a:off x="3256338" y="38211"/>
            <a:ext cx="3001463" cy="707886"/>
          </a:xfrm>
          <a:prstGeom prst="rect">
            <a:avLst/>
          </a:prstGeom>
          <a:noFill/>
        </p:spPr>
        <p:txBody>
          <a:bodyPr wrap="none" rtlCol="0">
            <a:spAutoFit/>
          </a:bodyPr>
          <a:lstStyle/>
          <a:p>
            <a:r>
              <a:rPr lang="en-US" sz="4000" dirty="0" smtClean="0"/>
              <a:t>Croconic Acid</a:t>
            </a:r>
            <a:endParaRPr lang="en-US" sz="4000" dirty="0"/>
          </a:p>
        </p:txBody>
      </p:sp>
      <p:pic>
        <p:nvPicPr>
          <p:cNvPr id="5" name="Picture 4"/>
          <p:cNvPicPr>
            <a:picLocks noChangeAspect="1"/>
          </p:cNvPicPr>
          <p:nvPr/>
        </p:nvPicPr>
        <p:blipFill>
          <a:blip r:embed="rId3"/>
          <a:stretch>
            <a:fillRect/>
          </a:stretch>
        </p:blipFill>
        <p:spPr>
          <a:xfrm>
            <a:off x="-30655" y="866223"/>
            <a:ext cx="4548008" cy="2434732"/>
          </a:xfrm>
          <a:prstGeom prst="rect">
            <a:avLst/>
          </a:prstGeom>
        </p:spPr>
      </p:pic>
      <p:pic>
        <p:nvPicPr>
          <p:cNvPr id="6" name="Picture 5"/>
          <p:cNvPicPr>
            <a:picLocks noChangeAspect="1"/>
          </p:cNvPicPr>
          <p:nvPr/>
        </p:nvPicPr>
        <p:blipFill>
          <a:blip r:embed="rId4"/>
          <a:stretch>
            <a:fillRect/>
          </a:stretch>
        </p:blipFill>
        <p:spPr>
          <a:xfrm>
            <a:off x="577998" y="3221863"/>
            <a:ext cx="3036071" cy="499915"/>
          </a:xfrm>
          <a:prstGeom prst="rect">
            <a:avLst/>
          </a:prstGeom>
        </p:spPr>
      </p:pic>
      <p:sp>
        <p:nvSpPr>
          <p:cNvPr id="8" name="Title 1"/>
          <p:cNvSpPr>
            <a:spLocks noGrp="1"/>
          </p:cNvSpPr>
          <p:nvPr>
            <p:ph type="title"/>
          </p:nvPr>
        </p:nvSpPr>
        <p:spPr>
          <a:xfrm>
            <a:off x="680192" y="3564289"/>
            <a:ext cx="7612380" cy="572191"/>
          </a:xfrm>
        </p:spPr>
        <p:txBody>
          <a:bodyPr>
            <a:normAutofit fontScale="90000"/>
          </a:bodyPr>
          <a:lstStyle/>
          <a:p>
            <a:r>
              <a:rPr lang="en-US" dirty="0" smtClean="0"/>
              <a:t>Oxo-carbon Acid Targets</a:t>
            </a:r>
            <a:endParaRPr lang="en-US" dirty="0"/>
          </a:p>
        </p:txBody>
      </p:sp>
      <p:pic>
        <p:nvPicPr>
          <p:cNvPr id="10" name="Picture 9"/>
          <p:cNvPicPr>
            <a:picLocks noChangeAspect="1"/>
          </p:cNvPicPr>
          <p:nvPr/>
        </p:nvPicPr>
        <p:blipFill rotWithShape="1">
          <a:blip r:embed="rId5"/>
          <a:srcRect t="1" r="82387" b="41414"/>
          <a:stretch/>
        </p:blipFill>
        <p:spPr>
          <a:xfrm>
            <a:off x="36869" y="3991392"/>
            <a:ext cx="1134110" cy="915159"/>
          </a:xfrm>
          <a:prstGeom prst="rect">
            <a:avLst/>
          </a:prstGeom>
        </p:spPr>
      </p:pic>
      <p:sp>
        <p:nvSpPr>
          <p:cNvPr id="11" name="TextBox 10"/>
          <p:cNvSpPr txBox="1"/>
          <p:nvPr/>
        </p:nvSpPr>
        <p:spPr>
          <a:xfrm>
            <a:off x="4332081" y="4041670"/>
            <a:ext cx="2443941" cy="1200329"/>
          </a:xfrm>
          <a:prstGeom prst="rect">
            <a:avLst/>
          </a:prstGeom>
          <a:noFill/>
        </p:spPr>
        <p:txBody>
          <a:bodyPr wrap="square" rtlCol="0">
            <a:spAutoFit/>
          </a:bodyPr>
          <a:lstStyle/>
          <a:p>
            <a:r>
              <a:rPr lang="en-US" dirty="0" smtClean="0"/>
              <a:t>Squaric </a:t>
            </a:r>
            <a:r>
              <a:rPr lang="en-US" dirty="0"/>
              <a:t>:</a:t>
            </a:r>
            <a:r>
              <a:rPr lang="en-US" dirty="0" smtClean="0"/>
              <a:t> long known to be antiferroelectric</a:t>
            </a:r>
            <a:r>
              <a:rPr lang="en-US" b="1" dirty="0" smtClean="0"/>
              <a:t> </a:t>
            </a:r>
            <a:r>
              <a:rPr lang="en-US" dirty="0" smtClean="0"/>
              <a:t>and used as model for hydrogen bonded KDP </a:t>
            </a:r>
            <a:endParaRPr lang="en-US" dirty="0"/>
          </a:p>
        </p:txBody>
      </p:sp>
      <p:sp>
        <p:nvSpPr>
          <p:cNvPr id="12" name="TextBox 11"/>
          <p:cNvSpPr txBox="1"/>
          <p:nvPr/>
        </p:nvSpPr>
        <p:spPr>
          <a:xfrm>
            <a:off x="7806293" y="3991392"/>
            <a:ext cx="1498909" cy="1754326"/>
          </a:xfrm>
          <a:prstGeom prst="rect">
            <a:avLst/>
          </a:prstGeom>
          <a:noFill/>
        </p:spPr>
        <p:txBody>
          <a:bodyPr wrap="square" rtlCol="0">
            <a:spAutoFit/>
          </a:bodyPr>
          <a:lstStyle/>
          <a:p>
            <a:r>
              <a:rPr lang="en-US" dirty="0" smtClean="0"/>
              <a:t>Rhodizonic: very hydroscopic. Seeking first  </a:t>
            </a:r>
            <a:r>
              <a:rPr lang="en-US" dirty="0"/>
              <a:t>anhydrous </a:t>
            </a:r>
            <a:r>
              <a:rPr lang="en-US" dirty="0" smtClean="0"/>
              <a:t>acid crystals.</a:t>
            </a:r>
            <a:endParaRPr lang="en-US" dirty="0"/>
          </a:p>
        </p:txBody>
      </p:sp>
      <p:sp>
        <p:nvSpPr>
          <p:cNvPr id="13" name="TextBox 12"/>
          <p:cNvSpPr txBox="1"/>
          <p:nvPr/>
        </p:nvSpPr>
        <p:spPr>
          <a:xfrm>
            <a:off x="1049499" y="4005567"/>
            <a:ext cx="2421892" cy="1200329"/>
          </a:xfrm>
          <a:prstGeom prst="rect">
            <a:avLst/>
          </a:prstGeom>
          <a:noFill/>
        </p:spPr>
        <p:txBody>
          <a:bodyPr wrap="square" rtlCol="0">
            <a:spAutoFit/>
          </a:bodyPr>
          <a:lstStyle/>
          <a:p>
            <a:r>
              <a:rPr lang="en-US" dirty="0" smtClean="0"/>
              <a:t>Deltic: Not predicted to be ferroelectric. Attempting first synthesis. </a:t>
            </a:r>
            <a:endParaRPr lang="en-US" dirty="0"/>
          </a:p>
        </p:txBody>
      </p:sp>
      <p:pic>
        <p:nvPicPr>
          <p:cNvPr id="14" name="Picture 13"/>
          <p:cNvPicPr>
            <a:picLocks noChangeAspect="1"/>
          </p:cNvPicPr>
          <p:nvPr/>
        </p:nvPicPr>
        <p:blipFill rotWithShape="1">
          <a:blip r:embed="rId6"/>
          <a:srcRect l="27275" r="54971" b="41411"/>
          <a:stretch/>
        </p:blipFill>
        <p:spPr>
          <a:xfrm>
            <a:off x="3332609" y="4092701"/>
            <a:ext cx="1143001" cy="914400"/>
          </a:xfrm>
          <a:prstGeom prst="rect">
            <a:avLst/>
          </a:prstGeom>
        </p:spPr>
      </p:pic>
      <p:pic>
        <p:nvPicPr>
          <p:cNvPr id="15" name="Picture 14"/>
          <p:cNvPicPr>
            <a:picLocks noChangeAspect="1"/>
          </p:cNvPicPr>
          <p:nvPr/>
        </p:nvPicPr>
        <p:blipFill rotWithShape="1">
          <a:blip r:embed="rId7"/>
          <a:srcRect l="80537" b="38771"/>
          <a:stretch/>
        </p:blipFill>
        <p:spPr>
          <a:xfrm>
            <a:off x="6578303" y="4152932"/>
            <a:ext cx="1253007" cy="955618"/>
          </a:xfrm>
          <a:prstGeom prst="rect">
            <a:avLst/>
          </a:prstGeom>
        </p:spPr>
      </p:pic>
      <p:sp>
        <p:nvSpPr>
          <p:cNvPr id="16" name="Rectangle 15"/>
          <p:cNvSpPr/>
          <p:nvPr/>
        </p:nvSpPr>
        <p:spPr>
          <a:xfrm>
            <a:off x="633505" y="5233221"/>
            <a:ext cx="6876006" cy="1477328"/>
          </a:xfrm>
          <a:prstGeom prst="rect">
            <a:avLst/>
          </a:prstGeom>
        </p:spPr>
        <p:txBody>
          <a:bodyPr wrap="square">
            <a:spAutoFit/>
          </a:bodyPr>
          <a:lstStyle/>
          <a:p>
            <a:r>
              <a:rPr lang="en-US" dirty="0" smtClean="0"/>
              <a:t>Variations on Croconic Acid:</a:t>
            </a:r>
          </a:p>
          <a:p>
            <a:r>
              <a:rPr lang="en-US" dirty="0" smtClean="0"/>
              <a:t>Salts </a:t>
            </a:r>
            <a:r>
              <a:rPr lang="en-US" dirty="0"/>
              <a:t>of Croconic </a:t>
            </a:r>
            <a:r>
              <a:rPr lang="en-US" dirty="0" smtClean="0"/>
              <a:t>acid (cesium sodium croconate “red”).</a:t>
            </a:r>
            <a:endParaRPr lang="en-US" dirty="0"/>
          </a:p>
          <a:p>
            <a:r>
              <a:rPr lang="en-US" dirty="0" smtClean="0"/>
              <a:t>Predicted </a:t>
            </a:r>
            <a:r>
              <a:rPr lang="en-US" dirty="0"/>
              <a:t>to NOT be piezo or </a:t>
            </a:r>
            <a:r>
              <a:rPr lang="en-US" dirty="0" smtClean="0"/>
              <a:t>ferroelectric.</a:t>
            </a:r>
          </a:p>
          <a:p>
            <a:r>
              <a:rPr lang="en-US" dirty="0" smtClean="0"/>
              <a:t>Synthesized and grew crystals </a:t>
            </a:r>
            <a:r>
              <a:rPr lang="en-US" dirty="0"/>
              <a:t>anyway. </a:t>
            </a:r>
          </a:p>
          <a:p>
            <a:r>
              <a:rPr lang="en-US" dirty="0"/>
              <a:t>Interest: </a:t>
            </a:r>
            <a:r>
              <a:rPr lang="en-US" dirty="0" smtClean="0"/>
              <a:t>Few </a:t>
            </a:r>
            <a:r>
              <a:rPr lang="en-US" dirty="0"/>
              <a:t>reports in journals. </a:t>
            </a:r>
            <a:r>
              <a:rPr lang="en-US" dirty="0" smtClean="0"/>
              <a:t>Not in CDB. Has </a:t>
            </a:r>
            <a:r>
              <a:rPr lang="en-US" dirty="0"/>
              <a:t>an epr signal.</a:t>
            </a:r>
          </a:p>
        </p:txBody>
      </p:sp>
    </p:spTree>
    <p:extLst>
      <p:ext uri="{BB962C8B-B14F-4D97-AF65-F5344CB8AC3E}">
        <p14:creationId xmlns:p14="http://schemas.microsoft.com/office/powerpoint/2010/main" val="14528218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3"/>
          <p:cNvPicPr>
            <a:picLocks noGrp="1"/>
          </p:cNvPicPr>
          <p:nvPr>
            <p:ph idx="1"/>
          </p:nvPr>
        </p:nvPicPr>
        <p:blipFill>
          <a:blip r:embed="rId3">
            <a:lum/>
            <a:alphaModFix/>
          </a:blip>
          <a:srcRect/>
          <a:stretch>
            <a:fillRect/>
          </a:stretch>
        </p:blipFill>
        <p:spPr>
          <a:xfrm>
            <a:off x="279437" y="1618763"/>
            <a:ext cx="6121364" cy="4367561"/>
          </a:xfrm>
          <a:prstGeom prst="rect">
            <a:avLst/>
          </a:prstGeom>
        </p:spPr>
      </p:pic>
      <p:sp>
        <p:nvSpPr>
          <p:cNvPr id="2" name="Rectangle 1"/>
          <p:cNvSpPr/>
          <p:nvPr/>
        </p:nvSpPr>
        <p:spPr>
          <a:xfrm>
            <a:off x="490654" y="601340"/>
            <a:ext cx="8552985" cy="646331"/>
          </a:xfrm>
          <a:prstGeom prst="rect">
            <a:avLst/>
          </a:prstGeom>
        </p:spPr>
        <p:txBody>
          <a:bodyPr wrap="square">
            <a:spAutoFit/>
          </a:bodyPr>
          <a:lstStyle/>
          <a:p>
            <a:pPr algn="ctr"/>
            <a:r>
              <a:rPr lang="en-US" b="1" i="1" dirty="0"/>
              <a:t>With a better understanding of the switching for known ferroelectrics, we can better predict novel compounds</a:t>
            </a:r>
          </a:p>
        </p:txBody>
      </p:sp>
      <p:sp>
        <p:nvSpPr>
          <p:cNvPr id="3" name="Rectangle 2"/>
          <p:cNvSpPr/>
          <p:nvPr/>
        </p:nvSpPr>
        <p:spPr>
          <a:xfrm>
            <a:off x="6534615" y="1618763"/>
            <a:ext cx="2509024" cy="2308324"/>
          </a:xfrm>
          <a:prstGeom prst="rect">
            <a:avLst/>
          </a:prstGeom>
        </p:spPr>
        <p:txBody>
          <a:bodyPr wrap="square">
            <a:spAutoFit/>
          </a:bodyPr>
          <a:lstStyle/>
          <a:p>
            <a:r>
              <a:rPr lang="en-US" b="1" dirty="0"/>
              <a:t>Prior reports* assumed synchronous transfer of both protons during polarization switching (from a to b through high energy transition c: 1.15 eV higher in energy than a &amp; b)</a:t>
            </a:r>
          </a:p>
        </p:txBody>
      </p:sp>
      <p:sp>
        <p:nvSpPr>
          <p:cNvPr id="5" name="Rectangle 4"/>
          <p:cNvSpPr/>
          <p:nvPr/>
        </p:nvSpPr>
        <p:spPr>
          <a:xfrm>
            <a:off x="6534615" y="4272028"/>
            <a:ext cx="2509024" cy="1754326"/>
          </a:xfrm>
          <a:prstGeom prst="rect">
            <a:avLst/>
          </a:prstGeom>
        </p:spPr>
        <p:txBody>
          <a:bodyPr wrap="square">
            <a:spAutoFit/>
          </a:bodyPr>
          <a:lstStyle/>
          <a:p>
            <a:r>
              <a:rPr lang="en-US" b="1" dirty="0"/>
              <a:t>Using the Nudged Elastic Band method we located a lower barrier asynchronous pathway, image d, only 0.21 eV higher than a &amp; b</a:t>
            </a:r>
          </a:p>
        </p:txBody>
      </p:sp>
      <p:sp>
        <p:nvSpPr>
          <p:cNvPr id="8" name="Oval 7"/>
          <p:cNvSpPr/>
          <p:nvPr/>
        </p:nvSpPr>
        <p:spPr>
          <a:xfrm>
            <a:off x="1182029" y="2085278"/>
            <a:ext cx="278781" cy="20072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1182029" y="1706137"/>
            <a:ext cx="139390" cy="37914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401444" y="1137424"/>
            <a:ext cx="1159998" cy="369332"/>
          </a:xfrm>
          <a:prstGeom prst="rect">
            <a:avLst/>
          </a:prstGeom>
          <a:noFill/>
        </p:spPr>
        <p:txBody>
          <a:bodyPr wrap="none" rtlCol="0">
            <a:spAutoFit/>
          </a:bodyPr>
          <a:lstStyle/>
          <a:p>
            <a:r>
              <a:rPr lang="en-US" dirty="0" smtClean="0">
                <a:solidFill>
                  <a:srgbClr val="FF0000"/>
                </a:solidFill>
              </a:rPr>
              <a:t>Up - down</a:t>
            </a:r>
            <a:endParaRPr lang="en-US" dirty="0">
              <a:solidFill>
                <a:srgbClr val="FF0000"/>
              </a:solidFill>
            </a:endParaRPr>
          </a:p>
        </p:txBody>
      </p:sp>
      <p:sp>
        <p:nvSpPr>
          <p:cNvPr id="11" name="TextBox 10"/>
          <p:cNvSpPr txBox="1"/>
          <p:nvPr/>
        </p:nvSpPr>
        <p:spPr>
          <a:xfrm>
            <a:off x="1839951" y="1137424"/>
            <a:ext cx="1052532" cy="369332"/>
          </a:xfrm>
          <a:prstGeom prst="rect">
            <a:avLst/>
          </a:prstGeom>
          <a:noFill/>
        </p:spPr>
        <p:txBody>
          <a:bodyPr wrap="none" rtlCol="0">
            <a:spAutoFit/>
          </a:bodyPr>
          <a:lstStyle/>
          <a:p>
            <a:r>
              <a:rPr lang="en-US" dirty="0" smtClean="0">
                <a:solidFill>
                  <a:srgbClr val="00B0F0"/>
                </a:solidFill>
              </a:rPr>
              <a:t>Left-right</a:t>
            </a:r>
            <a:endParaRPr lang="en-US" dirty="0">
              <a:solidFill>
                <a:srgbClr val="00B0F0"/>
              </a:solidFill>
            </a:endParaRPr>
          </a:p>
        </p:txBody>
      </p:sp>
      <p:sp>
        <p:nvSpPr>
          <p:cNvPr id="12" name="TextBox 11"/>
          <p:cNvSpPr txBox="1"/>
          <p:nvPr/>
        </p:nvSpPr>
        <p:spPr>
          <a:xfrm>
            <a:off x="861143" y="6268173"/>
            <a:ext cx="2136034" cy="369332"/>
          </a:xfrm>
          <a:prstGeom prst="rect">
            <a:avLst/>
          </a:prstGeom>
          <a:noFill/>
        </p:spPr>
        <p:txBody>
          <a:bodyPr wrap="none" rtlCol="0">
            <a:spAutoFit/>
          </a:bodyPr>
          <a:lstStyle/>
          <a:p>
            <a:r>
              <a:rPr lang="en-US" dirty="0" smtClean="0"/>
              <a:t>Up-down moves first</a:t>
            </a:r>
            <a:endParaRPr lang="en-US" dirty="0"/>
          </a:p>
        </p:txBody>
      </p:sp>
      <p:sp>
        <p:nvSpPr>
          <p:cNvPr id="13" name="Rectangle 12"/>
          <p:cNvSpPr/>
          <p:nvPr/>
        </p:nvSpPr>
        <p:spPr>
          <a:xfrm>
            <a:off x="3975985" y="6011629"/>
            <a:ext cx="5168015" cy="646331"/>
          </a:xfrm>
          <a:prstGeom prst="rect">
            <a:avLst/>
          </a:prstGeom>
        </p:spPr>
        <p:txBody>
          <a:bodyPr wrap="square">
            <a:spAutoFit/>
          </a:bodyPr>
          <a:lstStyle/>
          <a:p>
            <a:r>
              <a:rPr lang="en-US" dirty="0"/>
              <a:t>Horiuchi, </a:t>
            </a:r>
            <a:r>
              <a:rPr lang="en-US" i="1" dirty="0"/>
              <a:t>et al</a:t>
            </a:r>
            <a:r>
              <a:rPr lang="en-US" dirty="0"/>
              <a:t>. 436 (2010) Nature, 789-792.</a:t>
            </a:r>
          </a:p>
          <a:p>
            <a:r>
              <a:rPr lang="en-US" dirty="0"/>
              <a:t>Di Sante, </a:t>
            </a:r>
            <a:r>
              <a:rPr lang="en-US" i="1" dirty="0"/>
              <a:t>et al.</a:t>
            </a:r>
            <a:r>
              <a:rPr lang="en-US" dirty="0"/>
              <a:t> 14 (2012), </a:t>
            </a:r>
            <a:r>
              <a:rPr lang="en-US" dirty="0" smtClean="0"/>
              <a:t>Phys </a:t>
            </a:r>
            <a:r>
              <a:rPr lang="en-US" dirty="0"/>
              <a:t>Chem, 14673–14681</a:t>
            </a:r>
          </a:p>
        </p:txBody>
      </p:sp>
    </p:spTree>
    <p:extLst>
      <p:ext uri="{BB962C8B-B14F-4D97-AF65-F5344CB8AC3E}">
        <p14:creationId xmlns:p14="http://schemas.microsoft.com/office/powerpoint/2010/main" val="2062180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278"/>
            <a:ext cx="8229600" cy="1143000"/>
          </a:xfrm>
        </p:spPr>
        <p:txBody>
          <a:bodyPr>
            <a:normAutofit/>
          </a:bodyPr>
          <a:lstStyle/>
          <a:p>
            <a:r>
              <a:rPr lang="en-US" sz="3200" dirty="0" smtClean="0"/>
              <a:t>Database mining (CCDC known crystalline compounds) ferroelectric search criteria</a:t>
            </a:r>
            <a:endParaRPr lang="en-US" sz="3200" dirty="0"/>
          </a:p>
        </p:txBody>
      </p:sp>
      <p:sp>
        <p:nvSpPr>
          <p:cNvPr id="3" name="Content Placeholder 2"/>
          <p:cNvSpPr>
            <a:spLocks noGrp="1"/>
          </p:cNvSpPr>
          <p:nvPr>
            <p:ph idx="1"/>
          </p:nvPr>
        </p:nvSpPr>
        <p:spPr>
          <a:xfrm>
            <a:off x="457201" y="1600200"/>
            <a:ext cx="4591078" cy="4866943"/>
          </a:xfrm>
        </p:spPr>
        <p:txBody>
          <a:bodyPr>
            <a:normAutofit fontScale="77500" lnSpcReduction="20000"/>
          </a:bodyPr>
          <a:lstStyle/>
          <a:p>
            <a:r>
              <a:rPr lang="en-US" dirty="0" smtClean="0"/>
              <a:t>Polar space group</a:t>
            </a:r>
          </a:p>
          <a:p>
            <a:r>
              <a:rPr lang="en-US" dirty="0" smtClean="0"/>
              <a:t>Less than 10 carbon atoms</a:t>
            </a:r>
          </a:p>
          <a:p>
            <a:r>
              <a:rPr lang="en-US" dirty="0" smtClean="0"/>
              <a:t>Close pseudosymmetric structure (using Bilbao Pseudo)</a:t>
            </a:r>
          </a:p>
          <a:p>
            <a:r>
              <a:rPr lang="en-US" dirty="0" smtClean="0"/>
              <a:t>Dipole perpendicular to plane of inversion</a:t>
            </a:r>
          </a:p>
          <a:p>
            <a:r>
              <a:rPr lang="en-US" dirty="0" smtClean="0"/>
              <a:t>Salts, either:</a:t>
            </a:r>
          </a:p>
          <a:p>
            <a:pPr marL="971550" lvl="1" indent="-514350">
              <a:buFont typeface="+mj-lt"/>
              <a:buAutoNum type="arabicPeriod"/>
            </a:pPr>
            <a:r>
              <a:rPr lang="en-US" dirty="0" smtClean="0"/>
              <a:t>Halide counterion – 7 candidates (plus 2 known ferroelectrics found)</a:t>
            </a:r>
          </a:p>
          <a:p>
            <a:pPr marL="971550" lvl="1" indent="-514350">
              <a:buFont typeface="+mj-lt"/>
              <a:buAutoNum type="arabicPeriod"/>
            </a:pPr>
            <a:r>
              <a:rPr lang="en-US" dirty="0" smtClean="0"/>
              <a:t>Ammonium and carboxylate groups—5 candidates</a:t>
            </a:r>
          </a:p>
          <a:p>
            <a:pPr marL="0" indent="0">
              <a:buNone/>
            </a:pP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5236309" y="4142156"/>
            <a:ext cx="3868615" cy="26181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945" y="1365278"/>
            <a:ext cx="3077855" cy="2688334"/>
          </a:xfrm>
          <a:prstGeom prst="rect">
            <a:avLst/>
          </a:prstGeom>
        </p:spPr>
      </p:pic>
      <p:sp>
        <p:nvSpPr>
          <p:cNvPr id="6" name="TextBox 5"/>
          <p:cNvSpPr txBox="1"/>
          <p:nvPr/>
        </p:nvSpPr>
        <p:spPr>
          <a:xfrm>
            <a:off x="7812680" y="3683309"/>
            <a:ext cx="874120" cy="369332"/>
          </a:xfrm>
          <a:prstGeom prst="rect">
            <a:avLst/>
          </a:prstGeom>
          <a:noFill/>
        </p:spPr>
        <p:txBody>
          <a:bodyPr wrap="none" rtlCol="0">
            <a:spAutoFit/>
          </a:bodyPr>
          <a:lstStyle/>
          <a:p>
            <a:r>
              <a:rPr lang="en-US" dirty="0">
                <a:solidFill>
                  <a:schemeClr val="bg1"/>
                </a:solidFill>
              </a:rPr>
              <a:t>ZZZSBA</a:t>
            </a:r>
          </a:p>
        </p:txBody>
      </p:sp>
    </p:spTree>
    <p:extLst>
      <p:ext uri="{BB962C8B-B14F-4D97-AF65-F5344CB8AC3E}">
        <p14:creationId xmlns:p14="http://schemas.microsoft.com/office/powerpoint/2010/main" val="1522542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875" y="57468"/>
            <a:ext cx="3943350" cy="1143000"/>
          </a:xfrm>
        </p:spPr>
        <p:txBody>
          <a:bodyPr/>
          <a:lstStyle/>
          <a:p>
            <a:r>
              <a:rPr lang="en-US" dirty="0" smtClean="0"/>
              <a:t>2-D, single layer</a:t>
            </a:r>
            <a:endParaRPr lang="en-US"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1548" t="4451" b="45941"/>
          <a:stretch/>
        </p:blipFill>
        <p:spPr bwMode="auto">
          <a:xfrm>
            <a:off x="714513" y="2146586"/>
            <a:ext cx="2463027" cy="2264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449663" y="6274959"/>
            <a:ext cx="3067378" cy="646331"/>
          </a:xfrm>
          <a:prstGeom prst="rect">
            <a:avLst/>
          </a:prstGeom>
          <a:noFill/>
        </p:spPr>
        <p:txBody>
          <a:bodyPr wrap="none" rtlCol="0">
            <a:spAutoFit/>
          </a:bodyPr>
          <a:lstStyle/>
          <a:p>
            <a:r>
              <a:rPr lang="en-US" dirty="0"/>
              <a:t>Kunkel, </a:t>
            </a:r>
            <a:r>
              <a:rPr lang="en-US" i="1" dirty="0"/>
              <a:t>et al.</a:t>
            </a:r>
            <a:r>
              <a:rPr lang="en-US" dirty="0"/>
              <a:t> </a:t>
            </a:r>
            <a:r>
              <a:rPr lang="en-US" i="1" dirty="0" smtClean="0"/>
              <a:t>Phys Rev B</a:t>
            </a:r>
            <a:r>
              <a:rPr lang="en-US" dirty="0" smtClean="0"/>
              <a:t>, </a:t>
            </a:r>
            <a:r>
              <a:rPr lang="en-US" b="1" dirty="0" smtClean="0"/>
              <a:t>2013</a:t>
            </a:r>
            <a:r>
              <a:rPr lang="en-US" dirty="0" smtClean="0"/>
              <a:t>.</a:t>
            </a:r>
            <a:endParaRPr lang="en-US" dirty="0"/>
          </a:p>
          <a:p>
            <a:endParaRPr lang="en-US" dirty="0"/>
          </a:p>
        </p:txBody>
      </p:sp>
      <p:sp>
        <p:nvSpPr>
          <p:cNvPr id="3" name="TextBox 2"/>
          <p:cNvSpPr txBox="1"/>
          <p:nvPr/>
        </p:nvSpPr>
        <p:spPr>
          <a:xfrm>
            <a:off x="714513" y="1696333"/>
            <a:ext cx="2161874" cy="369332"/>
          </a:xfrm>
          <a:prstGeom prst="rect">
            <a:avLst/>
          </a:prstGeom>
          <a:noFill/>
        </p:spPr>
        <p:txBody>
          <a:bodyPr wrap="none" rtlCol="0">
            <a:spAutoFit/>
          </a:bodyPr>
          <a:lstStyle/>
          <a:p>
            <a:r>
              <a:rPr lang="en-US" dirty="0" smtClean="0"/>
              <a:t>Silver substrate (111)</a:t>
            </a:r>
            <a:endParaRPr 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4213"/>
          <a:stretch/>
        </p:blipFill>
        <p:spPr bwMode="auto">
          <a:xfrm>
            <a:off x="1030617" y="4506685"/>
            <a:ext cx="1830818" cy="17451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2428875" y="971217"/>
            <a:ext cx="3609130" cy="369332"/>
          </a:xfrm>
          <a:prstGeom prst="rect">
            <a:avLst/>
          </a:prstGeom>
          <a:noFill/>
        </p:spPr>
        <p:txBody>
          <a:bodyPr wrap="none" rtlCol="0">
            <a:spAutoFit/>
          </a:bodyPr>
          <a:lstStyle/>
          <a:p>
            <a:r>
              <a:rPr lang="en-US" dirty="0" smtClean="0"/>
              <a:t>STM in vacuum at low temperature </a:t>
            </a:r>
            <a:endParaRPr lang="en-US" dirty="0"/>
          </a:p>
        </p:txBody>
      </p:sp>
      <p:sp>
        <p:nvSpPr>
          <p:cNvPr id="6" name="TextBox 5"/>
          <p:cNvSpPr txBox="1"/>
          <p:nvPr/>
        </p:nvSpPr>
        <p:spPr>
          <a:xfrm>
            <a:off x="1218519" y="1415442"/>
            <a:ext cx="1455014" cy="369332"/>
          </a:xfrm>
          <a:prstGeom prst="rect">
            <a:avLst/>
          </a:prstGeom>
          <a:noFill/>
        </p:spPr>
        <p:txBody>
          <a:bodyPr wrap="none" rtlCol="0">
            <a:spAutoFit/>
          </a:bodyPr>
          <a:lstStyle/>
          <a:p>
            <a:r>
              <a:rPr lang="en-US" dirty="0" smtClean="0"/>
              <a:t>Croconic Acid</a:t>
            </a:r>
            <a:endParaRPr lang="en-US" dirty="0"/>
          </a:p>
        </p:txBody>
      </p:sp>
      <p:sp>
        <p:nvSpPr>
          <p:cNvPr id="7" name="TextBox 6"/>
          <p:cNvSpPr txBox="1"/>
          <p:nvPr/>
        </p:nvSpPr>
        <p:spPr>
          <a:xfrm>
            <a:off x="6038005" y="1243023"/>
            <a:ext cx="1667188" cy="369332"/>
          </a:xfrm>
          <a:prstGeom prst="rect">
            <a:avLst/>
          </a:prstGeom>
          <a:noFill/>
        </p:spPr>
        <p:txBody>
          <a:bodyPr wrap="none" rtlCol="0">
            <a:spAutoFit/>
          </a:bodyPr>
          <a:lstStyle/>
          <a:p>
            <a:r>
              <a:rPr lang="en-US" dirty="0"/>
              <a:t>Rhodizonic Acid</a:t>
            </a:r>
          </a:p>
        </p:txBody>
      </p:sp>
      <p:pic>
        <p:nvPicPr>
          <p:cNvPr id="8" name="Picture 7"/>
          <p:cNvPicPr>
            <a:picLocks noChangeAspect="1"/>
          </p:cNvPicPr>
          <p:nvPr/>
        </p:nvPicPr>
        <p:blipFill>
          <a:blip r:embed="rId5"/>
          <a:stretch>
            <a:fillRect/>
          </a:stretch>
        </p:blipFill>
        <p:spPr>
          <a:xfrm>
            <a:off x="5456573" y="2056532"/>
            <a:ext cx="2505673" cy="2444708"/>
          </a:xfrm>
          <a:prstGeom prst="rect">
            <a:avLst/>
          </a:prstGeom>
        </p:spPr>
      </p:pic>
      <p:sp>
        <p:nvSpPr>
          <p:cNvPr id="11" name="TextBox 10"/>
          <p:cNvSpPr txBox="1"/>
          <p:nvPr/>
        </p:nvSpPr>
        <p:spPr>
          <a:xfrm>
            <a:off x="6113090" y="1612355"/>
            <a:ext cx="1592103" cy="369332"/>
          </a:xfrm>
          <a:prstGeom prst="rect">
            <a:avLst/>
          </a:prstGeom>
          <a:noFill/>
        </p:spPr>
        <p:txBody>
          <a:bodyPr wrap="none" rtlCol="0">
            <a:spAutoFit/>
          </a:bodyPr>
          <a:lstStyle/>
          <a:p>
            <a:r>
              <a:rPr lang="en-US" dirty="0" smtClean="0"/>
              <a:t>RA on Au (111)</a:t>
            </a:r>
            <a:endParaRPr lang="en-US" dirty="0"/>
          </a:p>
        </p:txBody>
      </p:sp>
      <p:sp>
        <p:nvSpPr>
          <p:cNvPr id="12" name="TextBox 11"/>
          <p:cNvSpPr txBox="1"/>
          <p:nvPr/>
        </p:nvSpPr>
        <p:spPr>
          <a:xfrm>
            <a:off x="4400550" y="4591911"/>
            <a:ext cx="4640580" cy="1477328"/>
          </a:xfrm>
          <a:prstGeom prst="rect">
            <a:avLst/>
          </a:prstGeom>
          <a:noFill/>
        </p:spPr>
        <p:txBody>
          <a:bodyPr wrap="square" rtlCol="0">
            <a:spAutoFit/>
          </a:bodyPr>
          <a:lstStyle/>
          <a:p>
            <a:r>
              <a:rPr lang="en-US" dirty="0"/>
              <a:t>anhydrous </a:t>
            </a:r>
            <a:r>
              <a:rPr lang="en-US" dirty="0" smtClean="0"/>
              <a:t>rhodizonic on Au due to high vac.</a:t>
            </a:r>
          </a:p>
          <a:p>
            <a:r>
              <a:rPr lang="en-US" dirty="0"/>
              <a:t>rhodizonic acid deprotonates into rhodizonate on Cu substrates upon annealing, forming clusters and metal−organic</a:t>
            </a:r>
          </a:p>
          <a:p>
            <a:r>
              <a:rPr lang="en-US" dirty="0"/>
              <a:t>coordination networks with substrate atoms.</a:t>
            </a:r>
          </a:p>
        </p:txBody>
      </p:sp>
      <p:pic>
        <p:nvPicPr>
          <p:cNvPr id="9" name="Picture 8"/>
          <p:cNvPicPr>
            <a:picLocks noChangeAspect="1"/>
          </p:cNvPicPr>
          <p:nvPr/>
        </p:nvPicPr>
        <p:blipFill>
          <a:blip r:embed="rId6"/>
          <a:stretch>
            <a:fillRect/>
          </a:stretch>
        </p:blipFill>
        <p:spPr>
          <a:xfrm>
            <a:off x="4571999" y="6241937"/>
            <a:ext cx="3907875" cy="682811"/>
          </a:xfrm>
          <a:prstGeom prst="rect">
            <a:avLst/>
          </a:prstGeom>
        </p:spPr>
      </p:pic>
    </p:spTree>
    <p:extLst>
      <p:ext uri="{BB962C8B-B14F-4D97-AF65-F5344CB8AC3E}">
        <p14:creationId xmlns:p14="http://schemas.microsoft.com/office/powerpoint/2010/main" val="2297825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Croconic acid thin film</a:t>
            </a:r>
            <a:endParaRPr lang="en-US" dirty="0"/>
          </a:p>
        </p:txBody>
      </p:sp>
      <p:pic>
        <p:nvPicPr>
          <p:cNvPr id="4" name="Picture 3"/>
          <p:cNvPicPr>
            <a:picLocks noChangeAspect="1"/>
          </p:cNvPicPr>
          <p:nvPr/>
        </p:nvPicPr>
        <p:blipFill>
          <a:blip r:embed="rId3"/>
          <a:stretch>
            <a:fillRect/>
          </a:stretch>
        </p:blipFill>
        <p:spPr>
          <a:xfrm>
            <a:off x="91690" y="1331546"/>
            <a:ext cx="3191728" cy="2393797"/>
          </a:xfrm>
          <a:prstGeom prst="rect">
            <a:avLst/>
          </a:prstGeom>
        </p:spPr>
      </p:pic>
      <p:pic>
        <p:nvPicPr>
          <p:cNvPr id="5" name="Picture 4"/>
          <p:cNvPicPr>
            <a:picLocks noChangeAspect="1"/>
          </p:cNvPicPr>
          <p:nvPr/>
        </p:nvPicPr>
        <p:blipFill rotWithShape="1">
          <a:blip r:embed="rId4"/>
          <a:srcRect l="19799"/>
          <a:stretch/>
        </p:blipFill>
        <p:spPr>
          <a:xfrm>
            <a:off x="3479180" y="1341385"/>
            <a:ext cx="1977485" cy="2470050"/>
          </a:xfrm>
          <a:prstGeom prst="rect">
            <a:avLst/>
          </a:prstGeom>
        </p:spPr>
      </p:pic>
      <p:pic>
        <p:nvPicPr>
          <p:cNvPr id="6" name="Picture 5"/>
          <p:cNvPicPr>
            <a:picLocks noChangeAspect="1"/>
          </p:cNvPicPr>
          <p:nvPr/>
        </p:nvPicPr>
        <p:blipFill>
          <a:blip r:embed="rId5"/>
          <a:stretch>
            <a:fillRect/>
          </a:stretch>
        </p:blipFill>
        <p:spPr>
          <a:xfrm>
            <a:off x="5729247" y="1293420"/>
            <a:ext cx="3153315" cy="2565980"/>
          </a:xfrm>
          <a:prstGeom prst="rect">
            <a:avLst/>
          </a:prstGeom>
        </p:spPr>
      </p:pic>
      <p:pic>
        <p:nvPicPr>
          <p:cNvPr id="7" name="Shape 102"/>
          <p:cNvPicPr preferRelativeResize="0"/>
          <p:nvPr/>
        </p:nvPicPr>
        <p:blipFill>
          <a:blip r:embed="rId6">
            <a:alphaModFix/>
          </a:blip>
          <a:stretch>
            <a:fillRect/>
          </a:stretch>
        </p:blipFill>
        <p:spPr>
          <a:xfrm>
            <a:off x="91690" y="4316533"/>
            <a:ext cx="3075256" cy="2073115"/>
          </a:xfrm>
          <a:prstGeom prst="rect">
            <a:avLst/>
          </a:prstGeom>
          <a:noFill/>
          <a:ln>
            <a:noFill/>
          </a:ln>
        </p:spPr>
      </p:pic>
      <p:sp>
        <p:nvSpPr>
          <p:cNvPr id="8" name="TextBox 7"/>
          <p:cNvSpPr txBox="1"/>
          <p:nvPr/>
        </p:nvSpPr>
        <p:spPr>
          <a:xfrm>
            <a:off x="35366" y="3768502"/>
            <a:ext cx="3522887" cy="369332"/>
          </a:xfrm>
          <a:prstGeom prst="rect">
            <a:avLst/>
          </a:prstGeom>
          <a:noFill/>
        </p:spPr>
        <p:txBody>
          <a:bodyPr wrap="none" rtlCol="0">
            <a:spAutoFit/>
          </a:bodyPr>
          <a:lstStyle/>
          <a:p>
            <a:r>
              <a:rPr lang="en-US" dirty="0" smtClean="0"/>
              <a:t>Room temp – not good (15x15 um)</a:t>
            </a:r>
            <a:endParaRPr lang="en-US" dirty="0"/>
          </a:p>
        </p:txBody>
      </p:sp>
      <p:sp>
        <p:nvSpPr>
          <p:cNvPr id="9" name="TextBox 8"/>
          <p:cNvSpPr txBox="1"/>
          <p:nvPr/>
        </p:nvSpPr>
        <p:spPr>
          <a:xfrm>
            <a:off x="3389100" y="3811661"/>
            <a:ext cx="2381806" cy="369332"/>
          </a:xfrm>
          <a:prstGeom prst="rect">
            <a:avLst/>
          </a:prstGeom>
          <a:noFill/>
        </p:spPr>
        <p:txBody>
          <a:bodyPr wrap="none" rtlCol="0">
            <a:spAutoFit/>
          </a:bodyPr>
          <a:lstStyle/>
          <a:p>
            <a:r>
              <a:rPr lang="en-US" dirty="0" smtClean="0"/>
              <a:t>-33</a:t>
            </a:r>
            <a:r>
              <a:rPr lang="en-US" baseline="30000" dirty="0" smtClean="0"/>
              <a:t>o</a:t>
            </a:r>
            <a:r>
              <a:rPr lang="en-US" dirty="0" smtClean="0"/>
              <a:t>C – better (8x8um) </a:t>
            </a:r>
            <a:endParaRPr lang="en-US" baseline="30000" dirty="0"/>
          </a:p>
        </p:txBody>
      </p:sp>
      <p:sp>
        <p:nvSpPr>
          <p:cNvPr id="10" name="TextBox 9"/>
          <p:cNvSpPr txBox="1"/>
          <p:nvPr/>
        </p:nvSpPr>
        <p:spPr>
          <a:xfrm>
            <a:off x="5729247" y="3859400"/>
            <a:ext cx="3487621" cy="369332"/>
          </a:xfrm>
          <a:prstGeom prst="rect">
            <a:avLst/>
          </a:prstGeom>
          <a:noFill/>
        </p:spPr>
        <p:txBody>
          <a:bodyPr wrap="none" rtlCol="0">
            <a:spAutoFit/>
          </a:bodyPr>
          <a:lstStyle/>
          <a:p>
            <a:r>
              <a:rPr lang="en-US" dirty="0" smtClean="0"/>
              <a:t>Stamping method on Si (30x30 um)</a:t>
            </a:r>
            <a:endParaRPr lang="en-US" dirty="0"/>
          </a:p>
        </p:txBody>
      </p:sp>
      <p:sp>
        <p:nvSpPr>
          <p:cNvPr id="11" name="TextBox 10"/>
          <p:cNvSpPr txBox="1"/>
          <p:nvPr/>
        </p:nvSpPr>
        <p:spPr>
          <a:xfrm>
            <a:off x="457200" y="6488668"/>
            <a:ext cx="2157963" cy="369332"/>
          </a:xfrm>
          <a:prstGeom prst="rect">
            <a:avLst/>
          </a:prstGeom>
          <a:noFill/>
        </p:spPr>
        <p:txBody>
          <a:bodyPr wrap="none" rtlCol="0">
            <a:spAutoFit/>
          </a:bodyPr>
          <a:lstStyle/>
          <a:p>
            <a:r>
              <a:rPr lang="en-US" dirty="0" smtClean="0"/>
              <a:t>E field on Si (6x6 um)</a:t>
            </a:r>
            <a:endParaRPr lang="en-US" dirty="0"/>
          </a:p>
        </p:txBody>
      </p:sp>
      <p:sp>
        <p:nvSpPr>
          <p:cNvPr id="12" name="TextBox 11"/>
          <p:cNvSpPr txBox="1"/>
          <p:nvPr/>
        </p:nvSpPr>
        <p:spPr>
          <a:xfrm>
            <a:off x="3880625" y="4460488"/>
            <a:ext cx="4661209" cy="1754326"/>
          </a:xfrm>
          <a:prstGeom prst="rect">
            <a:avLst/>
          </a:prstGeom>
          <a:noFill/>
        </p:spPr>
        <p:txBody>
          <a:bodyPr wrap="square" rtlCol="0">
            <a:spAutoFit/>
          </a:bodyPr>
          <a:lstStyle/>
          <a:p>
            <a:r>
              <a:rPr lang="en-US" dirty="0" smtClean="0"/>
              <a:t>Towards better, </a:t>
            </a:r>
            <a:r>
              <a:rPr lang="en-US" dirty="0"/>
              <a:t>thin </a:t>
            </a:r>
            <a:r>
              <a:rPr lang="en-US" dirty="0" smtClean="0"/>
              <a:t>films:</a:t>
            </a:r>
            <a:r>
              <a:rPr lang="en-US" dirty="0"/>
              <a:t>  </a:t>
            </a:r>
            <a:r>
              <a:rPr lang="en-US" dirty="0" smtClean="0"/>
              <a:t>deposit </a:t>
            </a:r>
            <a:r>
              <a:rPr lang="en-US" dirty="0"/>
              <a:t>at -33°C, </a:t>
            </a:r>
            <a:r>
              <a:rPr lang="en-US" dirty="0" smtClean="0"/>
              <a:t>"</a:t>
            </a:r>
            <a:r>
              <a:rPr lang="en-US" dirty="0"/>
              <a:t>Stamping" which is imprinting the molecules directly onto the substrate, then heating them to smooth them out, and applying an electric field to the substrate during deposition using a mesh above the target, </a:t>
            </a:r>
          </a:p>
        </p:txBody>
      </p:sp>
    </p:spTree>
    <p:extLst>
      <p:ext uri="{BB962C8B-B14F-4D97-AF65-F5344CB8AC3E}">
        <p14:creationId xmlns:p14="http://schemas.microsoft.com/office/powerpoint/2010/main" val="172887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1463</TotalTime>
  <Words>1187</Words>
  <Application>Microsoft Office PowerPoint</Application>
  <PresentationFormat>On-screen Show (4:3)</PresentationFormat>
  <Paragraphs>155</Paragraphs>
  <Slides>14</Slides>
  <Notes>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1" baseType="lpstr">
      <vt:lpstr>Arial Unicode MS</vt:lpstr>
      <vt:lpstr>Arial</vt:lpstr>
      <vt:lpstr>Calibri</vt:lpstr>
      <vt:lpstr>Times New Roman</vt:lpstr>
      <vt:lpstr>Wingdings</vt:lpstr>
      <vt:lpstr>Office Theme</vt:lpstr>
      <vt:lpstr>Origin50.Graph</vt:lpstr>
      <vt:lpstr>Materials Genome Approach to Organic Ferroelectrics and Piezoelectrics</vt:lpstr>
      <vt:lpstr>PowerPoint Presentation</vt:lpstr>
      <vt:lpstr>Applications </vt:lpstr>
      <vt:lpstr>Brief, very selective, review</vt:lpstr>
      <vt:lpstr>Oxo-carbon Acid Targets</vt:lpstr>
      <vt:lpstr>PowerPoint Presentation</vt:lpstr>
      <vt:lpstr>Database mining (CCDC known crystalline compounds) ferroelectric search criteria</vt:lpstr>
      <vt:lpstr>2-D, single layer</vt:lpstr>
      <vt:lpstr>Croconic acid thin film</vt:lpstr>
      <vt:lpstr>Electronic bulk hysteresis loop measurements</vt:lpstr>
      <vt:lpstr>Piezo Force Microscopy PFM</vt:lpstr>
      <vt:lpstr>Positron Annihilation Lifetime Spectroscopy   </vt:lpstr>
      <vt:lpstr>twinning models--theory</vt:lpstr>
      <vt:lpstr>PowerPoint Presentation</vt:lpstr>
    </vt:vector>
  </TitlesOfParts>
  <Company>csusb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summary slides of our progress</dc:title>
  <dc:creator>kim cousins</dc:creator>
  <cp:lastModifiedBy>john Doe</cp:lastModifiedBy>
  <cp:revision>201</cp:revision>
  <cp:lastPrinted>2017-02-07T19:01:09Z</cp:lastPrinted>
  <dcterms:created xsi:type="dcterms:W3CDTF">2014-10-17T21:58:24Z</dcterms:created>
  <dcterms:modified xsi:type="dcterms:W3CDTF">2017-02-24T17:35:00Z</dcterms:modified>
</cp:coreProperties>
</file>