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sldIdLst>
    <p:sldId id="256" r:id="rId5"/>
    <p:sldId id="257" r:id="rId6"/>
    <p:sldId id="274" r:id="rId7"/>
    <p:sldId id="275" r:id="rId8"/>
    <p:sldId id="276" r:id="rId9"/>
    <p:sldId id="277" r:id="rId10"/>
    <p:sldId id="278" r:id="rId11"/>
    <p:sldId id="300" r:id="rId12"/>
    <p:sldId id="304" r:id="rId13"/>
    <p:sldId id="279" r:id="rId14"/>
    <p:sldId id="301" r:id="rId15"/>
    <p:sldId id="305" r:id="rId16"/>
    <p:sldId id="282" r:id="rId17"/>
    <p:sldId id="297" r:id="rId18"/>
    <p:sldId id="306" r:id="rId19"/>
    <p:sldId id="283" r:id="rId20"/>
    <p:sldId id="307" r:id="rId21"/>
    <p:sldId id="309" r:id="rId22"/>
    <p:sldId id="284" r:id="rId23"/>
    <p:sldId id="308" r:id="rId24"/>
    <p:sldId id="285" r:id="rId25"/>
    <p:sldId id="310" r:id="rId26"/>
    <p:sldId id="311" r:id="rId27"/>
    <p:sldId id="312" r:id="rId28"/>
    <p:sldId id="290" r:id="rId29"/>
    <p:sldId id="292" r:id="rId30"/>
    <p:sldId id="293" r:id="rId31"/>
    <p:sldId id="295" r:id="rId32"/>
    <p:sldId id="302" r:id="rId33"/>
    <p:sldId id="303" r:id="rId34"/>
    <p:sldId id="296" r:id="rId3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8" autoAdjust="0"/>
    <p:restoredTop sz="94660"/>
  </p:normalViewPr>
  <p:slideViewPr>
    <p:cSldViewPr>
      <p:cViewPr varScale="1">
        <p:scale>
          <a:sx n="64" d="100"/>
          <a:sy n="64" d="100"/>
        </p:scale>
        <p:origin x="73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6740" y="1554480"/>
            <a:ext cx="8636813" cy="2072640"/>
          </a:xfrm>
          <a:ln>
            <a:noFill/>
          </a:ln>
        </p:spPr>
        <p:txBody>
          <a:bodyPr vert="horz" tIns="0" rIns="20376"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86740" y="3659007"/>
            <a:ext cx="8640166" cy="1986280"/>
          </a:xfrm>
        </p:spPr>
        <p:txBody>
          <a:bodyPr lIns="0" rIns="20376"/>
          <a:lstStyle>
            <a:lvl1pPr marL="0" marR="50941" indent="0" algn="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t>1/7/2021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036322"/>
            <a:ext cx="2263140" cy="590666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1036322"/>
            <a:ext cx="6621780" cy="590666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3387" y="1492301"/>
            <a:ext cx="8549640" cy="154411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83387" y="3065286"/>
            <a:ext cx="8549640" cy="1711007"/>
          </a:xfrm>
        </p:spPr>
        <p:txBody>
          <a:bodyPr lIns="50941" rIns="50941" anchor="t"/>
          <a:lstStyle>
            <a:lvl1pPr marL="0" indent="0">
              <a:buNone/>
              <a:defRPr sz="25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797966"/>
            <a:ext cx="9052560" cy="1295400"/>
          </a:xfrm>
        </p:spPr>
        <p:txBody>
          <a:bodyPr/>
          <a:lstStyle/>
          <a:p>
            <a:r>
              <a:rPr kumimoji="0" lang="en-US"/>
              <a:t>Click to edit Master title style</a:t>
            </a:r>
          </a:p>
        </p:txBody>
      </p:sp>
      <p:sp>
        <p:nvSpPr>
          <p:cNvPr id="3" name="Content Placeholder 2"/>
          <p:cNvSpPr>
            <a:spLocks noGrp="1"/>
          </p:cNvSpPr>
          <p:nvPr>
            <p:ph sz="half" idx="1"/>
          </p:nvPr>
        </p:nvSpPr>
        <p:spPr>
          <a:xfrm>
            <a:off x="502920" y="2176096"/>
            <a:ext cx="4442460" cy="5026152"/>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2176096"/>
            <a:ext cx="4442460" cy="5026152"/>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797966"/>
            <a:ext cx="9052560" cy="1295400"/>
          </a:xfrm>
        </p:spPr>
        <p:txBody>
          <a:bodyPr tIns="50941" anchor="b"/>
          <a:lstStyle>
            <a:lvl1pPr>
              <a:defRPr/>
            </a:lvl1pPr>
          </a:lstStyle>
          <a:p>
            <a:r>
              <a:rPr kumimoji="0" lang="en-US"/>
              <a:t>Click to edit Master title style</a:t>
            </a:r>
          </a:p>
        </p:txBody>
      </p:sp>
      <p:sp>
        <p:nvSpPr>
          <p:cNvPr id="3" name="Text Placeholder 2"/>
          <p:cNvSpPr>
            <a:spLocks noGrp="1"/>
          </p:cNvSpPr>
          <p:nvPr>
            <p:ph type="body" idx="1"/>
          </p:nvPr>
        </p:nvSpPr>
        <p:spPr>
          <a:xfrm>
            <a:off x="502920" y="2102614"/>
            <a:ext cx="4444207" cy="747266"/>
          </a:xfrm>
        </p:spPr>
        <p:txBody>
          <a:bodyPr lIns="50941" tIns="0" rIns="50941" bIns="0" anchor="ctr">
            <a:noAutofit/>
          </a:bodyP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28" y="2107725"/>
            <a:ext cx="4445953" cy="742155"/>
          </a:xfrm>
        </p:spPr>
        <p:txBody>
          <a:bodyPr lIns="50941" tIns="0" rIns="50941" bIns="0" anchor="ctr"/>
          <a:lstStyle>
            <a:lvl1pPr marL="0" indent="0">
              <a:buNone/>
              <a:defRPr sz="27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2849880"/>
            <a:ext cx="4444207" cy="4358483"/>
          </a:xfrm>
        </p:spPr>
        <p:txBody>
          <a:bodyPr tIns="0"/>
          <a:lstStyle>
            <a:lvl1pPr>
              <a:defRPr sz="25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28" y="2849880"/>
            <a:ext cx="4445953" cy="4358483"/>
          </a:xfrm>
        </p:spPr>
        <p:txBody>
          <a:bodyPr tIns="0"/>
          <a:lstStyle>
            <a:lvl1pPr>
              <a:defRPr sz="25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797966"/>
            <a:ext cx="9136380" cy="1295400"/>
          </a:xfrm>
        </p:spPr>
        <p:txBody>
          <a:bodyPr vert="horz" tIns="5094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4380" y="582932"/>
            <a:ext cx="3017520" cy="1316990"/>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754380" y="1899920"/>
            <a:ext cx="3017520" cy="5181600"/>
          </a:xfrm>
        </p:spPr>
        <p:txBody>
          <a:bodyPr lIns="20376" rIns="20376"/>
          <a:lstStyle>
            <a:lvl1pPr marL="0" indent="0" algn="l">
              <a:buNone/>
              <a:defRPr sz="16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932555" y="1899920"/>
            <a:ext cx="5622925" cy="5181600"/>
          </a:xfrm>
        </p:spPr>
        <p:txBody>
          <a:bodyPr tIns="0"/>
          <a:lstStyle>
            <a:lvl1pPr>
              <a:defRPr sz="3100"/>
            </a:lvl1pPr>
            <a:lvl2pPr>
              <a:defRPr sz="2900"/>
            </a:lvl2pPr>
            <a:lvl3pPr>
              <a:defRPr sz="2700"/>
            </a:lvl3pPr>
            <a:lvl4pPr>
              <a:defRPr sz="22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82328" y="1255821"/>
            <a:ext cx="5783580" cy="46634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1882" tIns="50941" rIns="101882" bIns="50941" rtlCol="0" anchor="ctr"/>
          <a:lstStyle/>
          <a:p>
            <a:pPr algn="ctr" eaLnBrk="1" latinLnBrk="0" hangingPunct="1"/>
            <a:endParaRPr kumimoji="0" lang="en-US"/>
          </a:p>
        </p:txBody>
      </p:sp>
      <p:sp>
        <p:nvSpPr>
          <p:cNvPr id="12" name="Right Triangle 11"/>
          <p:cNvSpPr/>
          <p:nvPr/>
        </p:nvSpPr>
        <p:spPr>
          <a:xfrm rot="420000" flipV="1">
            <a:off x="8804547" y="6074405"/>
            <a:ext cx="170993" cy="17617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1882" tIns="50941" rIns="101882" bIns="50941" rtlCol="0" anchor="ctr"/>
          <a:lstStyle/>
          <a:p>
            <a:pPr algn="ctr" eaLnBrk="1" latinLnBrk="0" hangingPunct="1"/>
            <a:endParaRPr kumimoji="0" lang="en-US"/>
          </a:p>
        </p:txBody>
      </p:sp>
      <p:sp>
        <p:nvSpPr>
          <p:cNvPr id="2" name="Title 1"/>
          <p:cNvSpPr>
            <a:spLocks noGrp="1"/>
          </p:cNvSpPr>
          <p:nvPr>
            <p:ph type="title"/>
          </p:nvPr>
        </p:nvSpPr>
        <p:spPr>
          <a:xfrm>
            <a:off x="670560" y="1333929"/>
            <a:ext cx="2434133" cy="1793637"/>
          </a:xfrm>
        </p:spPr>
        <p:txBody>
          <a:bodyPr vert="horz" lIns="50941" tIns="50941" rIns="50941" bIns="50941" anchor="b"/>
          <a:lstStyle>
            <a:lvl1pPr algn="l">
              <a:buNone/>
              <a:defRPr sz="22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70560" y="3205956"/>
            <a:ext cx="2430780" cy="2469896"/>
          </a:xfrm>
        </p:spPr>
        <p:txBody>
          <a:bodyPr lIns="71318" rIns="50941" bIns="50941" anchor="t"/>
          <a:lstStyle>
            <a:lvl1pPr marL="0" indent="0" algn="l">
              <a:spcBef>
                <a:spcPts val="279"/>
              </a:spcBef>
              <a:buFontTx/>
              <a:buNone/>
              <a:defRPr sz="14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884920" y="7203864"/>
            <a:ext cx="670560" cy="413808"/>
          </a:xfrm>
        </p:spPr>
        <p:txBody>
          <a:bodyPr/>
          <a:lstStyle/>
          <a:p>
            <a:fld id="{B6F15528-21DE-4FAA-801E-634DDDAF4B2B}" type="slidenum">
              <a:rPr lang="en-US" smtClean="0"/>
              <a:t>‹#›</a:t>
            </a:fld>
            <a:endParaRPr lang="en-US"/>
          </a:p>
        </p:txBody>
      </p:sp>
      <p:sp>
        <p:nvSpPr>
          <p:cNvPr id="3" name="Picture Placeholder 2"/>
          <p:cNvSpPr>
            <a:spLocks noGrp="1"/>
          </p:cNvSpPr>
          <p:nvPr>
            <p:ph type="pic" idx="1"/>
          </p:nvPr>
        </p:nvSpPr>
        <p:spPr>
          <a:xfrm rot="420000">
            <a:off x="3834372" y="1359453"/>
            <a:ext cx="5079492" cy="4456176"/>
          </a:xfrm>
          <a:prstGeom prst="rect">
            <a:avLst/>
          </a:prstGeom>
          <a:solidFill>
            <a:schemeClr val="bg2"/>
          </a:solidFill>
          <a:ln w="3000" cap="rnd">
            <a:solidFill>
              <a:srgbClr val="C0C0C0"/>
            </a:solidFill>
            <a:round/>
          </a:ln>
          <a:effectLst/>
        </p:spPr>
        <p:txBody>
          <a:bodyPr/>
          <a:lstStyle>
            <a:lvl1pPr marL="0" indent="0">
              <a:buNone/>
              <a:defRPr sz="3600"/>
            </a:lvl1pPr>
          </a:lstStyle>
          <a:p>
            <a:r>
              <a:rPr kumimoji="0" lang="en-US"/>
              <a:t>Click icon to add picture</a:t>
            </a:r>
            <a:endParaRPr kumimoji="0" lang="en-US" dirty="0"/>
          </a:p>
        </p:txBody>
      </p:sp>
      <p:sp>
        <p:nvSpPr>
          <p:cNvPr id="10" name="Freeform 9"/>
          <p:cNvSpPr>
            <a:spLocks/>
          </p:cNvSpPr>
          <p:nvPr/>
        </p:nvSpPr>
        <p:spPr bwMode="auto">
          <a:xfrm flipV="1">
            <a:off x="-10478" y="6592147"/>
            <a:ext cx="10079355" cy="118025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882" tIns="50941" rIns="101882" bIns="50941"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819650" y="7049136"/>
            <a:ext cx="5238750" cy="72326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882" tIns="50941" rIns="101882" bIns="50941"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478" y="-8096"/>
            <a:ext cx="10079355" cy="118025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1882" tIns="50941" rIns="101882" bIns="50941"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819650" y="-8096"/>
            <a:ext cx="5238750" cy="72326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1882" tIns="50941" rIns="101882" bIns="50941"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02920" y="797966"/>
            <a:ext cx="9052560" cy="1295400"/>
          </a:xfrm>
          <a:prstGeom prst="rect">
            <a:avLst/>
          </a:prstGeom>
        </p:spPr>
        <p:txBody>
          <a:bodyPr vert="horz" lIns="0" tIns="50941" rIns="0" bIns="0" anchor="b">
            <a:normAutofit/>
          </a:bodyPr>
          <a:lstStyle/>
          <a:p>
            <a:r>
              <a:rPr kumimoji="0" lang="en-US"/>
              <a:t>Click to edit Master title style</a:t>
            </a:r>
          </a:p>
        </p:txBody>
      </p:sp>
      <p:sp>
        <p:nvSpPr>
          <p:cNvPr id="30" name="Text Placeholder 29"/>
          <p:cNvSpPr>
            <a:spLocks noGrp="1"/>
          </p:cNvSpPr>
          <p:nvPr>
            <p:ph type="body" idx="1"/>
          </p:nvPr>
        </p:nvSpPr>
        <p:spPr>
          <a:xfrm>
            <a:off x="502920" y="2193544"/>
            <a:ext cx="9052560" cy="4974336"/>
          </a:xfrm>
          <a:prstGeom prst="rect">
            <a:avLst/>
          </a:prstGeom>
        </p:spPr>
        <p:txBody>
          <a:bodyPr vert="horz" lIns="101882" tIns="50941" rIns="101882" bIns="5094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502920" y="7203864"/>
            <a:ext cx="2346960" cy="413808"/>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fld id="{1D8BD707-D9CF-40AE-B4C6-C98DA3205C09}" type="datetimeFigureOut">
              <a:rPr lang="en-US" smtClean="0"/>
              <a:t>1/7/2021</a:t>
            </a:fld>
            <a:endParaRPr lang="en-US"/>
          </a:p>
        </p:txBody>
      </p:sp>
      <p:sp>
        <p:nvSpPr>
          <p:cNvPr id="22" name="Footer Placeholder 21"/>
          <p:cNvSpPr>
            <a:spLocks noGrp="1"/>
          </p:cNvSpPr>
          <p:nvPr>
            <p:ph type="ftr" sz="quarter" idx="3"/>
          </p:nvPr>
        </p:nvSpPr>
        <p:spPr>
          <a:xfrm>
            <a:off x="2933700" y="7203864"/>
            <a:ext cx="3688080" cy="413808"/>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717280" y="7203864"/>
            <a:ext cx="838200" cy="413808"/>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fld id="{B6F15528-21DE-4FAA-801E-634DDDAF4B2B}" type="slidenum">
              <a:rPr lang="en-US" smtClean="0"/>
              <a:t>‹#›</a:t>
            </a:fld>
            <a:endParaRPr lang="en-US"/>
          </a:p>
        </p:txBody>
      </p:sp>
      <p:grpSp>
        <p:nvGrpSpPr>
          <p:cNvPr id="2" name="Group 1"/>
          <p:cNvGrpSpPr/>
          <p:nvPr/>
        </p:nvGrpSpPr>
        <p:grpSpPr>
          <a:xfrm>
            <a:off x="-20919" y="229396"/>
            <a:ext cx="10098603" cy="7357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5600" b="0" kern="1200">
          <a:ln>
            <a:noFill/>
          </a:ln>
          <a:solidFill>
            <a:schemeClr val="tx2"/>
          </a:solidFill>
          <a:effectLst/>
          <a:latin typeface="+mj-lt"/>
          <a:ea typeface="+mj-ea"/>
          <a:cs typeface="+mj-cs"/>
        </a:defRPr>
      </a:lvl1pPr>
    </p:titleStyle>
    <p:bodyStyle>
      <a:lvl1pPr marL="305647" indent="-305647"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13177" indent="-275083"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2pPr>
      <a:lvl3pPr marL="1018824" indent="-275083"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24472" indent="-234330"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30119" indent="-234330"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35767" indent="-234330"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39531" indent="-203765"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45179" indent="-203765"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50826" indent="-203765" algn="l" rtl="0" eaLnBrk="1" latinLnBrk="0" hangingPunct="1">
        <a:spcBef>
          <a:spcPct val="20000"/>
        </a:spcBef>
        <a:buClr>
          <a:schemeClr val="tx2"/>
        </a:buClr>
        <a:buFontTx/>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ccxpub01.csusb.edu:8445/deskt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4252" y="3224529"/>
            <a:ext cx="8749665" cy="732155"/>
          </a:xfrm>
          <a:prstGeom prst="rect">
            <a:avLst/>
          </a:prstGeom>
        </p:spPr>
        <p:txBody>
          <a:bodyPr vert="horz" wrap="square" lIns="0" tIns="0" rIns="0" bIns="0" rtlCol="0">
            <a:spAutoFit/>
          </a:bodyPr>
          <a:lstStyle/>
          <a:p>
            <a:pPr marL="12700">
              <a:lnSpc>
                <a:spcPct val="100000"/>
              </a:lnSpc>
            </a:pPr>
            <a:r>
              <a:rPr sz="4400" b="0" dirty="0">
                <a:solidFill>
                  <a:srgbClr val="FFFFFF"/>
                </a:solidFill>
                <a:latin typeface="Lucida Sans Unicode"/>
                <a:cs typeface="Lucida Sans Unicode"/>
              </a:rPr>
              <a:t>Cis</a:t>
            </a:r>
            <a:r>
              <a:rPr sz="4400" b="0" spc="-15" dirty="0">
                <a:solidFill>
                  <a:srgbClr val="FFFFFF"/>
                </a:solidFill>
                <a:latin typeface="Lucida Sans Unicode"/>
                <a:cs typeface="Lucida Sans Unicode"/>
              </a:rPr>
              <a:t>c</a:t>
            </a:r>
            <a:r>
              <a:rPr sz="4400" b="0" dirty="0">
                <a:solidFill>
                  <a:srgbClr val="FFFFFF"/>
                </a:solidFill>
                <a:latin typeface="Lucida Sans Unicode"/>
                <a:cs typeface="Lucida Sans Unicode"/>
              </a:rPr>
              <a:t>o</a:t>
            </a:r>
            <a:r>
              <a:rPr sz="4400" b="0" spc="-20" dirty="0">
                <a:solidFill>
                  <a:srgbClr val="FFFFFF"/>
                </a:solidFill>
                <a:latin typeface="Lucida Sans Unicode"/>
                <a:cs typeface="Lucida Sans Unicode"/>
              </a:rPr>
              <a:t> </a:t>
            </a:r>
            <a:r>
              <a:rPr sz="4400" b="0" spc="5" dirty="0">
                <a:solidFill>
                  <a:srgbClr val="FFFFFF"/>
                </a:solidFill>
                <a:latin typeface="Lucida Sans Unicode"/>
                <a:cs typeface="Lucida Sans Unicode"/>
              </a:rPr>
              <a:t>I</a:t>
            </a:r>
            <a:r>
              <a:rPr sz="4400" b="0" dirty="0">
                <a:solidFill>
                  <a:srgbClr val="FFFFFF"/>
                </a:solidFill>
                <a:latin typeface="Lucida Sans Unicode"/>
                <a:cs typeface="Lucida Sans Unicode"/>
              </a:rPr>
              <a:t>P</a:t>
            </a:r>
            <a:r>
              <a:rPr sz="4400" b="0" spc="10" dirty="0">
                <a:solidFill>
                  <a:srgbClr val="FFFFFF"/>
                </a:solidFill>
                <a:latin typeface="Lucida Sans Unicode"/>
                <a:cs typeface="Lucida Sans Unicode"/>
              </a:rPr>
              <a:t> </a:t>
            </a:r>
            <a:r>
              <a:rPr sz="4400" b="0" spc="-35" dirty="0">
                <a:solidFill>
                  <a:srgbClr val="FFFFFF"/>
                </a:solidFill>
                <a:latin typeface="Lucida Sans Unicode"/>
                <a:cs typeface="Lucida Sans Unicode"/>
              </a:rPr>
              <a:t>P</a:t>
            </a:r>
            <a:r>
              <a:rPr sz="4400" b="0" dirty="0">
                <a:solidFill>
                  <a:srgbClr val="FFFFFF"/>
                </a:solidFill>
                <a:latin typeface="Lucida Sans Unicode"/>
                <a:cs typeface="Lucida Sans Unicode"/>
              </a:rPr>
              <a:t>hone</a:t>
            </a:r>
            <a:r>
              <a:rPr sz="4400" b="0" spc="-15" dirty="0">
                <a:solidFill>
                  <a:srgbClr val="FFFFFF"/>
                </a:solidFill>
                <a:latin typeface="Lucida Sans Unicode"/>
                <a:cs typeface="Lucida Sans Unicode"/>
              </a:rPr>
              <a:t> </a:t>
            </a:r>
            <a:r>
              <a:rPr sz="4400" b="0" dirty="0">
                <a:solidFill>
                  <a:srgbClr val="FFFFFF"/>
                </a:solidFill>
                <a:latin typeface="Lucida Sans Unicode"/>
                <a:cs typeface="Lucida Sans Unicode"/>
              </a:rPr>
              <a:t>&amp;</a:t>
            </a:r>
            <a:r>
              <a:rPr sz="4400" b="0" spc="15" dirty="0">
                <a:solidFill>
                  <a:srgbClr val="FFFFFF"/>
                </a:solidFill>
                <a:latin typeface="Lucida Sans Unicode"/>
                <a:cs typeface="Lucida Sans Unicode"/>
              </a:rPr>
              <a:t> </a:t>
            </a:r>
            <a:r>
              <a:rPr sz="4400" b="0" dirty="0">
                <a:solidFill>
                  <a:srgbClr val="FFFFFF"/>
                </a:solidFill>
                <a:latin typeface="Lucida Sans Unicode"/>
                <a:cs typeface="Lucida Sans Unicode"/>
              </a:rPr>
              <a:t>A</a:t>
            </a:r>
            <a:r>
              <a:rPr sz="4400" b="0" spc="-20" dirty="0">
                <a:solidFill>
                  <a:srgbClr val="FFFFFF"/>
                </a:solidFill>
                <a:latin typeface="Lucida Sans Unicode"/>
                <a:cs typeface="Lucida Sans Unicode"/>
              </a:rPr>
              <a:t>g</a:t>
            </a:r>
            <a:r>
              <a:rPr sz="4400" b="0" spc="25" dirty="0">
                <a:solidFill>
                  <a:srgbClr val="FFFFFF"/>
                </a:solidFill>
                <a:latin typeface="Lucida Sans Unicode"/>
                <a:cs typeface="Lucida Sans Unicode"/>
              </a:rPr>
              <a:t>e</a:t>
            </a:r>
            <a:r>
              <a:rPr sz="4400" b="0" dirty="0">
                <a:solidFill>
                  <a:srgbClr val="FFFFFF"/>
                </a:solidFill>
                <a:latin typeface="Lucida Sans Unicode"/>
                <a:cs typeface="Lucida Sans Unicode"/>
              </a:rPr>
              <a:t>nt</a:t>
            </a:r>
            <a:r>
              <a:rPr sz="4400" b="0" spc="-15" dirty="0">
                <a:solidFill>
                  <a:srgbClr val="FFFFFF"/>
                </a:solidFill>
                <a:latin typeface="Lucida Sans Unicode"/>
                <a:cs typeface="Lucida Sans Unicode"/>
              </a:rPr>
              <a:t> </a:t>
            </a:r>
            <a:r>
              <a:rPr sz="4400" b="0" spc="10" dirty="0">
                <a:solidFill>
                  <a:srgbClr val="FFFFFF"/>
                </a:solidFill>
                <a:latin typeface="Lucida Sans Unicode"/>
                <a:cs typeface="Lucida Sans Unicode"/>
              </a:rPr>
              <a:t>T</a:t>
            </a:r>
            <a:r>
              <a:rPr sz="4400" b="0" spc="30" dirty="0">
                <a:solidFill>
                  <a:srgbClr val="FFFFFF"/>
                </a:solidFill>
                <a:latin typeface="Lucida Sans Unicode"/>
                <a:cs typeface="Lucida Sans Unicode"/>
              </a:rPr>
              <a:t>r</a:t>
            </a:r>
            <a:r>
              <a:rPr sz="4400" b="0" spc="-35" dirty="0">
                <a:solidFill>
                  <a:srgbClr val="FFFFFF"/>
                </a:solidFill>
                <a:latin typeface="Lucida Sans Unicode"/>
                <a:cs typeface="Lucida Sans Unicode"/>
              </a:rPr>
              <a:t>a</a:t>
            </a:r>
            <a:r>
              <a:rPr sz="4400" b="0" spc="-5" dirty="0">
                <a:solidFill>
                  <a:srgbClr val="FFFFFF"/>
                </a:solidFill>
                <a:latin typeface="Lucida Sans Unicode"/>
                <a:cs typeface="Lucida Sans Unicode"/>
              </a:rPr>
              <a:t>ining</a:t>
            </a:r>
            <a:endParaRPr sz="4400" dirty="0">
              <a:latin typeface="Lucida Sans Unicode"/>
              <a:cs typeface="Lucida Sans Unicode"/>
            </a:endParaRPr>
          </a:p>
        </p:txBody>
      </p:sp>
      <p:sp>
        <p:nvSpPr>
          <p:cNvPr id="4" name="TextBox 3"/>
          <p:cNvSpPr txBox="1"/>
          <p:nvPr/>
        </p:nvSpPr>
        <p:spPr>
          <a:xfrm>
            <a:off x="1019788" y="1066800"/>
            <a:ext cx="8139748" cy="6186309"/>
          </a:xfrm>
          <a:prstGeom prst="rect">
            <a:avLst/>
          </a:prstGeom>
          <a:noFill/>
        </p:spPr>
        <p:txBody>
          <a:bodyPr wrap="square" rtlCol="0">
            <a:spAutoFit/>
          </a:bodyPr>
          <a:lstStyle/>
          <a:p>
            <a:pPr algn="ctr"/>
            <a:r>
              <a:rPr lang="en-US" sz="6600" dirty="0">
                <a:ln w="0"/>
                <a:solidFill>
                  <a:schemeClr val="accent1">
                    <a:lumMod val="75000"/>
                  </a:schemeClr>
                </a:solidFill>
                <a:effectLst>
                  <a:outerShdw blurRad="38100" dist="25400" dir="5400000" algn="ctr" rotWithShape="0">
                    <a:srgbClr val="6E747A">
                      <a:alpha val="43000"/>
                    </a:srgbClr>
                  </a:outerShdw>
                </a:effectLst>
              </a:rPr>
              <a:t>California State University</a:t>
            </a:r>
          </a:p>
          <a:p>
            <a:pPr algn="ctr"/>
            <a:r>
              <a:rPr lang="en-US" sz="6600" dirty="0">
                <a:ln w="0"/>
                <a:solidFill>
                  <a:schemeClr val="accent1">
                    <a:lumMod val="75000"/>
                  </a:schemeClr>
                </a:solidFill>
                <a:effectLst>
                  <a:outerShdw blurRad="38100" dist="25400" dir="5400000" algn="ctr" rotWithShape="0">
                    <a:srgbClr val="6E747A">
                      <a:alpha val="43000"/>
                    </a:srgbClr>
                  </a:outerShdw>
                </a:effectLst>
              </a:rPr>
              <a:t>San Bernardino</a:t>
            </a:r>
          </a:p>
          <a:p>
            <a:pPr algn="ctr"/>
            <a:r>
              <a:rPr lang="en-US" sz="6600" dirty="0">
                <a:ln w="0"/>
                <a:solidFill>
                  <a:schemeClr val="accent1">
                    <a:lumMod val="75000"/>
                  </a:schemeClr>
                </a:solidFill>
                <a:effectLst>
                  <a:outerShdw blurRad="38100" dist="25400" dir="5400000" algn="ctr" rotWithShape="0">
                    <a:srgbClr val="6E747A">
                      <a:alpha val="43000"/>
                    </a:srgbClr>
                  </a:outerShdw>
                </a:effectLst>
              </a:rPr>
              <a:t>Finesse</a:t>
            </a:r>
          </a:p>
          <a:p>
            <a:pPr algn="ctr"/>
            <a:r>
              <a:rPr lang="en-US" sz="6600" dirty="0">
                <a:ln w="0"/>
                <a:solidFill>
                  <a:schemeClr val="accent1">
                    <a:lumMod val="75000"/>
                  </a:schemeClr>
                </a:solidFill>
                <a:effectLst>
                  <a:outerShdw blurRad="38100" dist="25400" dir="5400000" algn="ctr" rotWithShape="0">
                    <a:srgbClr val="6E747A">
                      <a:alpha val="43000"/>
                    </a:srgbClr>
                  </a:outerShdw>
                </a:effectLst>
              </a:rPr>
              <a:t> Agent Desktop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1249427"/>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a:spLocks noGrp="1"/>
          </p:cNvSpPr>
          <p:nvPr>
            <p:ph type="title"/>
          </p:nvPr>
        </p:nvSpPr>
        <p:spPr>
          <a:xfrm>
            <a:off x="533400" y="15275"/>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50" dirty="0"/>
              <a:t> </a:t>
            </a:r>
            <a:r>
              <a:rPr spc="25" dirty="0"/>
              <a:t>C</a:t>
            </a:r>
            <a:r>
              <a:rPr spc="-50" dirty="0"/>
              <a:t>A</a:t>
            </a:r>
            <a:r>
              <a:rPr spc="15" dirty="0"/>
              <a:t>LL</a:t>
            </a:r>
            <a:r>
              <a:rPr spc="-85" dirty="0"/>
              <a:t> </a:t>
            </a:r>
            <a:r>
              <a:rPr spc="25" dirty="0"/>
              <a:t>C</a:t>
            </a:r>
            <a:r>
              <a:rPr spc="-10" dirty="0"/>
              <a:t>O</a:t>
            </a:r>
            <a:r>
              <a:rPr spc="25" dirty="0"/>
              <a:t>N</a:t>
            </a:r>
            <a:r>
              <a:rPr spc="15" dirty="0"/>
              <a:t>T</a:t>
            </a:r>
            <a:r>
              <a:rPr spc="30" dirty="0"/>
              <a:t>R</a:t>
            </a:r>
            <a:r>
              <a:rPr spc="-10" dirty="0"/>
              <a:t>O</a:t>
            </a:r>
            <a:r>
              <a:rPr spc="15" dirty="0"/>
              <a:t>L</a:t>
            </a:r>
          </a:p>
        </p:txBody>
      </p:sp>
      <p:sp>
        <p:nvSpPr>
          <p:cNvPr id="5" name="object 5"/>
          <p:cNvSpPr txBox="1"/>
          <p:nvPr/>
        </p:nvSpPr>
        <p:spPr>
          <a:xfrm>
            <a:off x="30480" y="1371922"/>
            <a:ext cx="10058400" cy="1631216"/>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n</a:t>
            </a:r>
            <a:r>
              <a:rPr sz="2650" spc="25" dirty="0">
                <a:solidFill>
                  <a:srgbClr val="585858"/>
                </a:solidFill>
                <a:latin typeface="Arial"/>
                <a:cs typeface="Arial"/>
              </a:rPr>
              <a:t>s</a:t>
            </a:r>
            <a:r>
              <a:rPr sz="2650" spc="-80" dirty="0">
                <a:solidFill>
                  <a:srgbClr val="585858"/>
                </a:solidFill>
                <a:latin typeface="Arial"/>
                <a:cs typeface="Arial"/>
              </a:rPr>
              <a:t>w</a:t>
            </a:r>
            <a:r>
              <a:rPr sz="2650" spc="-114" dirty="0">
                <a:solidFill>
                  <a:srgbClr val="585858"/>
                </a:solidFill>
                <a:latin typeface="Arial"/>
                <a:cs typeface="Arial"/>
              </a:rPr>
              <a:t>e</a:t>
            </a:r>
            <a:r>
              <a:rPr sz="2650" spc="-5" dirty="0">
                <a:solidFill>
                  <a:srgbClr val="585858"/>
                </a:solidFill>
                <a:latin typeface="Arial"/>
                <a:cs typeface="Arial"/>
              </a:rPr>
              <a:t>r</a:t>
            </a:r>
            <a:r>
              <a:rPr sz="2650" spc="-20"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s</a:t>
            </a:r>
            <a:r>
              <a:rPr lang="en-US" sz="2650" dirty="0">
                <a:latin typeface="Arial"/>
                <a:cs typeface="Arial"/>
              </a:rPr>
              <a:t>:</a:t>
            </a:r>
            <a:endParaRPr sz="3400" dirty="0">
              <a:latin typeface="Times New Roman"/>
              <a:cs typeface="Times New Roman"/>
            </a:endParaRPr>
          </a:p>
          <a:p>
            <a:pPr marL="414020" indent="-386080">
              <a:lnSpc>
                <a:spcPct val="100000"/>
              </a:lnSpc>
              <a:buClr>
                <a:srgbClr val="2C6CBD"/>
              </a:buClr>
              <a:buChar char="•"/>
              <a:tabLst>
                <a:tab pos="414655" algn="l"/>
              </a:tabLst>
            </a:pPr>
            <a:r>
              <a:rPr lang="en-US" sz="2650" dirty="0">
                <a:solidFill>
                  <a:srgbClr val="585858"/>
                </a:solidFill>
                <a:latin typeface="Arial"/>
                <a:cs typeface="Arial"/>
              </a:rPr>
              <a:t>When you are offered a call a small window will pop in the lower right of your browser.  Click “Answer” to be connected with the call.</a:t>
            </a:r>
            <a:endParaRPr sz="2650" dirty="0">
              <a:latin typeface="Arial"/>
              <a:cs typeface="Arial"/>
            </a:endParaRPr>
          </a:p>
        </p:txBody>
      </p:sp>
      <p:pic>
        <p:nvPicPr>
          <p:cNvPr id="13" name="Picture 12" descr="A screenshot of a social media post&#10;&#10;Description automatically generated">
            <a:extLst>
              <a:ext uri="{FF2B5EF4-FFF2-40B4-BE49-F238E27FC236}">
                <a16:creationId xmlns:a16="http://schemas.microsoft.com/office/drawing/2014/main" id="{62469CDD-A59C-764C-9DDA-F08979CC2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6600"/>
            <a:ext cx="9687924" cy="4199180"/>
          </a:xfrm>
          <a:prstGeom prst="rect">
            <a:avLst/>
          </a:prstGeom>
        </p:spPr>
      </p:pic>
      <p:sp>
        <p:nvSpPr>
          <p:cNvPr id="3" name="Rectangle 2"/>
          <p:cNvSpPr/>
          <p:nvPr/>
        </p:nvSpPr>
        <p:spPr>
          <a:xfrm>
            <a:off x="6030324" y="6256580"/>
            <a:ext cx="38862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336D0EC-F5A5-4241-876E-76CE414FEDBE}"/>
              </a:ext>
            </a:extLst>
          </p:cNvPr>
          <p:cNvSpPr/>
          <p:nvPr/>
        </p:nvSpPr>
        <p:spPr>
          <a:xfrm>
            <a:off x="7010400" y="6462441"/>
            <a:ext cx="609600" cy="121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1249427"/>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a:spLocks noGrp="1"/>
          </p:cNvSpPr>
          <p:nvPr>
            <p:ph type="title"/>
          </p:nvPr>
        </p:nvSpPr>
        <p:spPr>
          <a:xfrm>
            <a:off x="533400" y="15275"/>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50" dirty="0"/>
              <a:t> </a:t>
            </a:r>
            <a:r>
              <a:rPr spc="25" dirty="0"/>
              <a:t>C</a:t>
            </a:r>
            <a:r>
              <a:rPr spc="-50" dirty="0"/>
              <a:t>A</a:t>
            </a:r>
            <a:r>
              <a:rPr spc="15" dirty="0"/>
              <a:t>LL</a:t>
            </a:r>
            <a:r>
              <a:rPr spc="-85" dirty="0"/>
              <a:t> </a:t>
            </a:r>
            <a:r>
              <a:rPr spc="25" dirty="0"/>
              <a:t>C</a:t>
            </a:r>
            <a:r>
              <a:rPr spc="-10" dirty="0"/>
              <a:t>O</a:t>
            </a:r>
            <a:r>
              <a:rPr spc="25" dirty="0"/>
              <a:t>N</a:t>
            </a:r>
            <a:r>
              <a:rPr spc="15" dirty="0"/>
              <a:t>T</a:t>
            </a:r>
            <a:r>
              <a:rPr spc="30" dirty="0"/>
              <a:t>R</a:t>
            </a:r>
            <a:r>
              <a:rPr spc="-10" dirty="0"/>
              <a:t>O</a:t>
            </a:r>
            <a:r>
              <a:rPr spc="15" dirty="0"/>
              <a:t>L</a:t>
            </a:r>
          </a:p>
        </p:txBody>
      </p:sp>
      <p:sp>
        <p:nvSpPr>
          <p:cNvPr id="5" name="object 5"/>
          <p:cNvSpPr txBox="1"/>
          <p:nvPr/>
        </p:nvSpPr>
        <p:spPr>
          <a:xfrm>
            <a:off x="533400" y="1402405"/>
            <a:ext cx="6446520" cy="122341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n</a:t>
            </a:r>
            <a:r>
              <a:rPr sz="2650" spc="25" dirty="0">
                <a:solidFill>
                  <a:srgbClr val="585858"/>
                </a:solidFill>
                <a:latin typeface="Arial"/>
                <a:cs typeface="Arial"/>
              </a:rPr>
              <a:t>s</a:t>
            </a:r>
            <a:r>
              <a:rPr sz="2650" spc="-80" dirty="0">
                <a:solidFill>
                  <a:srgbClr val="585858"/>
                </a:solidFill>
                <a:latin typeface="Arial"/>
                <a:cs typeface="Arial"/>
              </a:rPr>
              <a:t>w</a:t>
            </a:r>
            <a:r>
              <a:rPr sz="2650" spc="-114" dirty="0">
                <a:solidFill>
                  <a:srgbClr val="585858"/>
                </a:solidFill>
                <a:latin typeface="Arial"/>
                <a:cs typeface="Arial"/>
              </a:rPr>
              <a:t>e</a:t>
            </a:r>
            <a:r>
              <a:rPr sz="2650" spc="-5" dirty="0">
                <a:solidFill>
                  <a:srgbClr val="585858"/>
                </a:solidFill>
                <a:latin typeface="Arial"/>
                <a:cs typeface="Arial"/>
              </a:rPr>
              <a:t>r</a:t>
            </a:r>
            <a:r>
              <a:rPr sz="2650" spc="-20"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s</a:t>
            </a:r>
            <a:r>
              <a:rPr lang="en-US" sz="2650" dirty="0">
                <a:latin typeface="Arial"/>
                <a:cs typeface="Arial"/>
              </a:rPr>
              <a:t>:</a:t>
            </a:r>
            <a:endParaRPr sz="3400" dirty="0">
              <a:latin typeface="Times New Roman"/>
              <a:cs typeface="Times New Roman"/>
            </a:endParaRPr>
          </a:p>
          <a:p>
            <a:pPr marL="414020" indent="-386080">
              <a:lnSpc>
                <a:spcPct val="100000"/>
              </a:lnSpc>
              <a:buClr>
                <a:srgbClr val="2C6CBD"/>
              </a:buClr>
              <a:buChar char="•"/>
              <a:tabLst>
                <a:tab pos="414655" algn="l"/>
              </a:tabLst>
            </a:pPr>
            <a:r>
              <a:rPr lang="en-US" sz="2650" dirty="0">
                <a:solidFill>
                  <a:srgbClr val="585858"/>
                </a:solidFill>
                <a:latin typeface="Arial"/>
                <a:cs typeface="Arial"/>
              </a:rPr>
              <a:t>Clicking on the small bar in the upper right reduces the window size.</a:t>
            </a:r>
            <a:endParaRPr sz="2650" dirty="0">
              <a:latin typeface="Arial"/>
              <a:cs typeface="Arial"/>
            </a:endParaRPr>
          </a:p>
        </p:txBody>
      </p:sp>
      <p:pic>
        <p:nvPicPr>
          <p:cNvPr id="6" name="Picture 5">
            <a:extLst>
              <a:ext uri="{FF2B5EF4-FFF2-40B4-BE49-F238E27FC236}">
                <a16:creationId xmlns:a16="http://schemas.microsoft.com/office/drawing/2014/main" id="{860018F7-A6EB-412E-ACE8-1E291027ECCC}"/>
              </a:ext>
            </a:extLst>
          </p:cNvPr>
          <p:cNvPicPr>
            <a:picLocks noChangeAspect="1"/>
          </p:cNvPicPr>
          <p:nvPr/>
        </p:nvPicPr>
        <p:blipFill>
          <a:blip r:embed="rId2"/>
          <a:stretch>
            <a:fillRect/>
          </a:stretch>
        </p:blipFill>
        <p:spPr>
          <a:xfrm>
            <a:off x="3505200" y="2921777"/>
            <a:ext cx="5542857" cy="2076190"/>
          </a:xfrm>
          <a:prstGeom prst="rect">
            <a:avLst/>
          </a:prstGeom>
        </p:spPr>
      </p:pic>
      <p:pic>
        <p:nvPicPr>
          <p:cNvPr id="8" name="Picture 7">
            <a:extLst>
              <a:ext uri="{FF2B5EF4-FFF2-40B4-BE49-F238E27FC236}">
                <a16:creationId xmlns:a16="http://schemas.microsoft.com/office/drawing/2014/main" id="{0E0DCA0D-8F4B-4338-B5BE-DCC4A71FB492}"/>
              </a:ext>
            </a:extLst>
          </p:cNvPr>
          <p:cNvPicPr>
            <a:picLocks noChangeAspect="1"/>
          </p:cNvPicPr>
          <p:nvPr/>
        </p:nvPicPr>
        <p:blipFill>
          <a:blip r:embed="rId3"/>
          <a:stretch>
            <a:fillRect/>
          </a:stretch>
        </p:blipFill>
        <p:spPr>
          <a:xfrm>
            <a:off x="3201029" y="6514692"/>
            <a:ext cx="5028571" cy="438095"/>
          </a:xfrm>
          <a:prstGeom prst="rect">
            <a:avLst/>
          </a:prstGeom>
        </p:spPr>
      </p:pic>
      <p:sp>
        <p:nvSpPr>
          <p:cNvPr id="9" name="object 5">
            <a:extLst>
              <a:ext uri="{FF2B5EF4-FFF2-40B4-BE49-F238E27FC236}">
                <a16:creationId xmlns:a16="http://schemas.microsoft.com/office/drawing/2014/main" id="{EEA8CC59-9897-4B12-94EA-11E87A70047D}"/>
              </a:ext>
            </a:extLst>
          </p:cNvPr>
          <p:cNvSpPr txBox="1"/>
          <p:nvPr/>
        </p:nvSpPr>
        <p:spPr>
          <a:xfrm>
            <a:off x="1681162" y="4585400"/>
            <a:ext cx="1843088" cy="407804"/>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From this:</a:t>
            </a:r>
            <a:endParaRPr sz="2650" dirty="0">
              <a:latin typeface="Arial"/>
              <a:cs typeface="Arial"/>
            </a:endParaRPr>
          </a:p>
        </p:txBody>
      </p:sp>
      <p:sp>
        <p:nvSpPr>
          <p:cNvPr id="10" name="Arrow: Right 9">
            <a:extLst>
              <a:ext uri="{FF2B5EF4-FFF2-40B4-BE49-F238E27FC236}">
                <a16:creationId xmlns:a16="http://schemas.microsoft.com/office/drawing/2014/main" id="{9F6D7FD9-20FF-4F04-BA0F-FE2F8D2728FE}"/>
              </a:ext>
            </a:extLst>
          </p:cNvPr>
          <p:cNvSpPr/>
          <p:nvPr/>
        </p:nvSpPr>
        <p:spPr>
          <a:xfrm rot="2036383">
            <a:off x="6715471" y="2601280"/>
            <a:ext cx="1809057" cy="201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5">
            <a:extLst>
              <a:ext uri="{FF2B5EF4-FFF2-40B4-BE49-F238E27FC236}">
                <a16:creationId xmlns:a16="http://schemas.microsoft.com/office/drawing/2014/main" id="{559A59AD-9B1A-40EF-8E64-5DFC465CF0B0}"/>
              </a:ext>
            </a:extLst>
          </p:cNvPr>
          <p:cNvSpPr txBox="1"/>
          <p:nvPr/>
        </p:nvSpPr>
        <p:spPr>
          <a:xfrm>
            <a:off x="1681162" y="6467446"/>
            <a:ext cx="1843088" cy="407804"/>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To this:</a:t>
            </a:r>
            <a:endParaRPr sz="2650" dirty="0">
              <a:latin typeface="Arial"/>
              <a:cs typeface="Arial"/>
            </a:endParaRPr>
          </a:p>
        </p:txBody>
      </p:sp>
    </p:spTree>
    <p:extLst>
      <p:ext uri="{BB962C8B-B14F-4D97-AF65-F5344CB8AC3E}">
        <p14:creationId xmlns:p14="http://schemas.microsoft.com/office/powerpoint/2010/main" val="1507731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3400" y="662226"/>
            <a:ext cx="9052560" cy="861774"/>
          </a:xfrm>
          <a:prstGeom prst="rect">
            <a:avLst/>
          </a:prstGeom>
        </p:spPr>
        <p:txBody>
          <a:bodyPr vert="horz" wrap="square" lIns="0" tIns="0" rIns="0" bIns="0" rtlCol="0">
            <a:spAutoFit/>
          </a:bodyPr>
          <a:lstStyle/>
          <a:p>
            <a:pPr marL="12700">
              <a:lnSpc>
                <a:spcPct val="100000"/>
              </a:lnSpc>
            </a:pPr>
            <a:r>
              <a:rPr lang="en-US" spc="-10" dirty="0"/>
              <a:t>RONA</a:t>
            </a:r>
            <a:endParaRPr spc="15" dirty="0"/>
          </a:p>
        </p:txBody>
      </p:sp>
      <p:sp>
        <p:nvSpPr>
          <p:cNvPr id="5" name="object 5"/>
          <p:cNvSpPr txBox="1"/>
          <p:nvPr/>
        </p:nvSpPr>
        <p:spPr>
          <a:xfrm>
            <a:off x="718952" y="1741170"/>
            <a:ext cx="8309724" cy="2039020"/>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Unanswered call from Queue</a:t>
            </a:r>
          </a:p>
          <a:p>
            <a:pPr marL="12700">
              <a:lnSpc>
                <a:spcPct val="100000"/>
              </a:lnSpc>
            </a:pPr>
            <a:endParaRPr lang="en-US" sz="2650" spc="-5" dirty="0">
              <a:solidFill>
                <a:srgbClr val="585858"/>
              </a:solidFill>
              <a:latin typeface="Arial"/>
              <a:cs typeface="Arial"/>
            </a:endParaRPr>
          </a:p>
          <a:p>
            <a:pPr marL="469900" lvl="1"/>
            <a:r>
              <a:rPr lang="en-US" sz="2650" spc="-5" dirty="0">
                <a:solidFill>
                  <a:srgbClr val="585858"/>
                </a:solidFill>
                <a:latin typeface="Arial"/>
                <a:cs typeface="Arial"/>
              </a:rPr>
              <a:t>If you miss a call from the Queue the system will note that you have an missed a call and make you “Not Ready”.</a:t>
            </a:r>
            <a:endParaRPr sz="2650" dirty="0">
              <a:latin typeface="Arial"/>
              <a:cs typeface="Arial"/>
            </a:endParaRPr>
          </a:p>
        </p:txBody>
      </p:sp>
      <p:sp>
        <p:nvSpPr>
          <p:cNvPr id="9" name="Rectangle 8">
            <a:extLst>
              <a:ext uri="{FF2B5EF4-FFF2-40B4-BE49-F238E27FC236}">
                <a16:creationId xmlns:a16="http://schemas.microsoft.com/office/drawing/2014/main" id="{57842D09-7A04-40C3-8696-9C86986C087A}"/>
              </a:ext>
            </a:extLst>
          </p:cNvPr>
          <p:cNvSpPr/>
          <p:nvPr/>
        </p:nvSpPr>
        <p:spPr>
          <a:xfrm>
            <a:off x="1143000" y="6650073"/>
            <a:ext cx="7620000" cy="907941"/>
          </a:xfrm>
          <a:prstGeom prst="rect">
            <a:avLst/>
          </a:prstGeom>
        </p:spPr>
        <p:txBody>
          <a:bodyPr wrap="square">
            <a:spAutoFit/>
          </a:bodyPr>
          <a:lstStyle/>
          <a:p>
            <a:r>
              <a:rPr lang="en-US" sz="2650" spc="-5" dirty="0">
                <a:solidFill>
                  <a:srgbClr val="585858"/>
                </a:solidFill>
                <a:latin typeface="Arial"/>
                <a:cs typeface="Arial"/>
              </a:rPr>
              <a:t>You will need to click on the drop down to go </a:t>
            </a:r>
            <a:r>
              <a:rPr lang="en-US" sz="2650" spc="-5" dirty="0">
                <a:solidFill>
                  <a:srgbClr val="00B050"/>
                </a:solidFill>
                <a:latin typeface="Arial"/>
                <a:cs typeface="Arial"/>
              </a:rPr>
              <a:t>Ready</a:t>
            </a:r>
            <a:r>
              <a:rPr lang="en-US" sz="2650" spc="-5" dirty="0">
                <a:solidFill>
                  <a:srgbClr val="585858"/>
                </a:solidFill>
                <a:latin typeface="Arial"/>
                <a:cs typeface="Arial"/>
              </a:rPr>
              <a:t> and receive calls.</a:t>
            </a:r>
            <a:endParaRPr lang="en-US" sz="2650" dirty="0"/>
          </a:p>
        </p:txBody>
      </p:sp>
      <p:pic>
        <p:nvPicPr>
          <p:cNvPr id="3" name="Picture 2" descr="A screenshot of a social media post&#10;&#10;Description automatically generated">
            <a:extLst>
              <a:ext uri="{FF2B5EF4-FFF2-40B4-BE49-F238E27FC236}">
                <a16:creationId xmlns:a16="http://schemas.microsoft.com/office/drawing/2014/main" id="{EE4DDBF2-E783-6142-8634-6E9E42806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505200"/>
            <a:ext cx="6351334" cy="2743200"/>
          </a:xfrm>
          <a:prstGeom prst="rect">
            <a:avLst/>
          </a:prstGeom>
        </p:spPr>
      </p:pic>
      <p:cxnSp>
        <p:nvCxnSpPr>
          <p:cNvPr id="8" name="Straight Arrow Connector 7">
            <a:extLst>
              <a:ext uri="{FF2B5EF4-FFF2-40B4-BE49-F238E27FC236}">
                <a16:creationId xmlns:a16="http://schemas.microsoft.com/office/drawing/2014/main" id="{252BD623-4663-1D4B-877F-639608B58E2B}"/>
              </a:ext>
            </a:extLst>
          </p:cNvPr>
          <p:cNvCxnSpPr>
            <a:cxnSpLocks/>
          </p:cNvCxnSpPr>
          <p:nvPr/>
        </p:nvCxnSpPr>
        <p:spPr>
          <a:xfrm flipH="1" flipV="1">
            <a:off x="5257800" y="3657600"/>
            <a:ext cx="11430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29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014" y="1371600"/>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p:nvPr/>
        </p:nvSpPr>
        <p:spPr>
          <a:xfrm>
            <a:off x="867410" y="5321300"/>
            <a:ext cx="7666990" cy="407804"/>
          </a:xfrm>
          <a:prstGeom prst="rect">
            <a:avLst/>
          </a:prstGeom>
        </p:spPr>
        <p:txBody>
          <a:bodyPr vert="horz" wrap="square" lIns="0" tIns="0" rIns="0" bIns="0" rtlCol="0">
            <a:spAutoFit/>
          </a:bodyPr>
          <a:lstStyle/>
          <a:p>
            <a:pPr marL="398780" indent="-386080">
              <a:lnSpc>
                <a:spcPct val="100000"/>
              </a:lnSpc>
              <a:buClr>
                <a:srgbClr val="2C6CBD"/>
              </a:buClr>
              <a:buChar char="•"/>
              <a:tabLst>
                <a:tab pos="399415" algn="l"/>
              </a:tabLst>
            </a:pPr>
            <a:r>
              <a:rPr sz="2650"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n</a:t>
            </a:r>
            <a:r>
              <a:rPr sz="2650" spc="110"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5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t>
            </a:r>
            <a:r>
              <a:rPr sz="2650" spc="-25" dirty="0">
                <a:solidFill>
                  <a:srgbClr val="585858"/>
                </a:solidFill>
                <a:latin typeface="Arial"/>
                <a:cs typeface="Arial"/>
              </a:rPr>
              <a:t>t</a:t>
            </a:r>
            <a:r>
              <a:rPr sz="2650" spc="-5" dirty="0">
                <a:solidFill>
                  <a:srgbClr val="585858"/>
                </a:solidFill>
                <a:latin typeface="Arial"/>
                <a:cs typeface="Arial"/>
              </a:rPr>
              <a:t>r</a:t>
            </a:r>
            <a:r>
              <a:rPr sz="2650" spc="-35" dirty="0">
                <a:solidFill>
                  <a:srgbClr val="585858"/>
                </a:solidFill>
                <a:latin typeface="Arial"/>
                <a:cs typeface="Arial"/>
              </a:rPr>
              <a:t>i</a:t>
            </a:r>
            <a:r>
              <a:rPr sz="2650" spc="-114" dirty="0">
                <a:solidFill>
                  <a:srgbClr val="585858"/>
                </a:solidFill>
                <a:latin typeface="Arial"/>
                <a:cs typeface="Arial"/>
              </a:rPr>
              <a:t>e</a:t>
            </a:r>
            <a:r>
              <a:rPr sz="2650" spc="-130" dirty="0">
                <a:solidFill>
                  <a:srgbClr val="585858"/>
                </a:solidFill>
                <a:latin typeface="Arial"/>
                <a:cs typeface="Arial"/>
              </a:rPr>
              <a:t>v</a:t>
            </a:r>
            <a:r>
              <a:rPr sz="2650" spc="-114" dirty="0">
                <a:solidFill>
                  <a:srgbClr val="585858"/>
                </a:solidFill>
                <a:latin typeface="Arial"/>
                <a:cs typeface="Arial"/>
              </a:rPr>
              <a:t>e</a:t>
            </a:r>
            <a:r>
              <a:rPr sz="2650" spc="-5" dirty="0">
                <a:solidFill>
                  <a:srgbClr val="585858"/>
                </a:solidFill>
                <a:latin typeface="Arial"/>
                <a:cs typeface="Arial"/>
              </a:rPr>
              <a:t>”</a:t>
            </a:r>
            <a:r>
              <a:rPr sz="2650" spc="300" dirty="0">
                <a:solidFill>
                  <a:srgbClr val="585858"/>
                </a:solidFill>
                <a:latin typeface="Arial"/>
                <a:cs typeface="Arial"/>
              </a:rPr>
              <a:t> </a:t>
            </a:r>
            <a:r>
              <a:rPr sz="2650" spc="-35" dirty="0">
                <a:solidFill>
                  <a:srgbClr val="585858"/>
                </a:solidFill>
                <a:latin typeface="Arial"/>
                <a:cs typeface="Arial"/>
              </a:rPr>
              <a:t>bu</a:t>
            </a:r>
            <a:r>
              <a:rPr sz="2650" spc="-25" dirty="0">
                <a:solidFill>
                  <a:srgbClr val="585858"/>
                </a:solidFill>
                <a:latin typeface="Arial"/>
                <a:cs typeface="Arial"/>
              </a:rPr>
              <a:t>tt</a:t>
            </a:r>
            <a:r>
              <a:rPr sz="2650" spc="-114" dirty="0">
                <a:solidFill>
                  <a:srgbClr val="585858"/>
                </a:solidFill>
                <a:latin typeface="Arial"/>
                <a:cs typeface="Arial"/>
              </a:rPr>
              <a:t>o</a:t>
            </a:r>
            <a:r>
              <a:rPr sz="2650" spc="-5" dirty="0">
                <a:solidFill>
                  <a:srgbClr val="585858"/>
                </a:solidFill>
                <a:latin typeface="Arial"/>
                <a:cs typeface="Arial"/>
              </a:rPr>
              <a:t>n</a:t>
            </a:r>
            <a:r>
              <a:rPr sz="2650" spc="30"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o</a:t>
            </a:r>
            <a:r>
              <a:rPr sz="2650" spc="30" dirty="0">
                <a:solidFill>
                  <a:srgbClr val="585858"/>
                </a:solidFill>
                <a:latin typeface="Arial"/>
                <a:cs typeface="Arial"/>
              </a:rPr>
              <a:t> </a:t>
            </a:r>
            <a:r>
              <a:rPr sz="2650" spc="-5" dirty="0">
                <a:solidFill>
                  <a:srgbClr val="585858"/>
                </a:solidFill>
                <a:latin typeface="Arial"/>
                <a:cs typeface="Arial"/>
              </a:rPr>
              <a:t>r</a:t>
            </a:r>
            <a:r>
              <a:rPr sz="2650" spc="-114" dirty="0">
                <a:solidFill>
                  <a:srgbClr val="585858"/>
                </a:solidFill>
                <a:latin typeface="Arial"/>
                <a:cs typeface="Arial"/>
              </a:rPr>
              <a:t>e</a:t>
            </a:r>
            <a:r>
              <a:rPr sz="2650" spc="25" dirty="0">
                <a:solidFill>
                  <a:srgbClr val="585858"/>
                </a:solidFill>
                <a:latin typeface="Arial"/>
                <a:cs typeface="Arial"/>
              </a:rPr>
              <a:t>s</a:t>
            </a:r>
            <a:r>
              <a:rPr sz="2650" spc="-35" dirty="0">
                <a:solidFill>
                  <a:srgbClr val="585858"/>
                </a:solidFill>
                <a:latin typeface="Arial"/>
                <a:cs typeface="Arial"/>
              </a:rPr>
              <a:t>u</a:t>
            </a:r>
            <a:r>
              <a:rPr sz="2650" spc="-50" dirty="0">
                <a:solidFill>
                  <a:srgbClr val="585858"/>
                </a:solidFill>
                <a:latin typeface="Arial"/>
                <a:cs typeface="Arial"/>
              </a:rPr>
              <a:t>m</a:t>
            </a:r>
            <a:r>
              <a:rPr sz="2650" spc="-5" dirty="0">
                <a:solidFill>
                  <a:srgbClr val="585858"/>
                </a:solidFill>
                <a:latin typeface="Arial"/>
                <a:cs typeface="Arial"/>
              </a:rPr>
              <a:t>e</a:t>
            </a:r>
            <a:r>
              <a:rPr sz="2650" spc="-50"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30" dirty="0">
                <a:solidFill>
                  <a:srgbClr val="585858"/>
                </a:solidFill>
                <a:latin typeface="Arial"/>
                <a:cs typeface="Arial"/>
              </a:rPr>
              <a:t> </a:t>
            </a:r>
            <a:r>
              <a:rPr sz="2650" spc="25"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lang="en-US" sz="2650" spc="-5" dirty="0">
                <a:solidFill>
                  <a:srgbClr val="585858"/>
                </a:solidFill>
                <a:latin typeface="Arial"/>
                <a:cs typeface="Arial"/>
              </a:rPr>
              <a:t>.</a:t>
            </a:r>
            <a:endParaRPr sz="2650" dirty="0">
              <a:latin typeface="Arial"/>
              <a:cs typeface="Arial"/>
            </a:endParaRPr>
          </a:p>
        </p:txBody>
      </p:sp>
      <p:sp>
        <p:nvSpPr>
          <p:cNvPr id="4" name="object 4"/>
          <p:cNvSpPr txBox="1">
            <a:spLocks noGrp="1"/>
          </p:cNvSpPr>
          <p:nvPr>
            <p:ph type="title"/>
          </p:nvPr>
        </p:nvSpPr>
        <p:spPr>
          <a:xfrm>
            <a:off x="435926" y="509826"/>
            <a:ext cx="9052560" cy="861774"/>
          </a:xfrm>
          <a:prstGeom prst="rect">
            <a:avLst/>
          </a:prstGeom>
        </p:spPr>
        <p:txBody>
          <a:bodyPr vert="horz" wrap="square" lIns="0" tIns="0" rIns="0" bIns="0" rtlCol="0">
            <a:spAutoFit/>
          </a:bodyPr>
          <a:lstStyle/>
          <a:p>
            <a:pPr marL="12700">
              <a:lnSpc>
                <a:spcPct val="100000"/>
              </a:lnSpc>
            </a:pP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5" name="object 5"/>
          <p:cNvSpPr txBox="1"/>
          <p:nvPr/>
        </p:nvSpPr>
        <p:spPr>
          <a:xfrm>
            <a:off x="1066800" y="1423027"/>
            <a:ext cx="8220075" cy="2145844"/>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sz="2650" dirty="0">
                <a:solidFill>
                  <a:srgbClr val="585858"/>
                </a:solidFill>
                <a:latin typeface="Arial"/>
                <a:cs typeface="Arial"/>
              </a:rPr>
              <a:t>H</a:t>
            </a:r>
            <a:r>
              <a:rPr sz="2650" spc="-114" dirty="0">
                <a:solidFill>
                  <a:srgbClr val="585858"/>
                </a:solidFill>
                <a:latin typeface="Arial"/>
                <a:cs typeface="Arial"/>
              </a:rPr>
              <a:t>o</a:t>
            </a:r>
            <a:r>
              <a:rPr sz="2650" spc="-35" dirty="0">
                <a:solidFill>
                  <a:srgbClr val="585858"/>
                </a:solidFill>
                <a:latin typeface="Arial"/>
                <a:cs typeface="Arial"/>
              </a:rPr>
              <a:t>ld</a:t>
            </a:r>
            <a:r>
              <a:rPr sz="2650" spc="-2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t>
            </a:r>
            <a:r>
              <a:rPr sz="2650" spc="25" dirty="0">
                <a:solidFill>
                  <a:srgbClr val="585858"/>
                </a:solidFill>
                <a:latin typeface="Arial"/>
                <a:cs typeface="Arial"/>
              </a:rPr>
              <a:t>s</a:t>
            </a:r>
            <a:r>
              <a:rPr sz="2650" spc="-35" dirty="0">
                <a:solidFill>
                  <a:srgbClr val="585858"/>
                </a:solidFill>
                <a:latin typeface="Arial"/>
                <a:cs typeface="Arial"/>
              </a:rPr>
              <a:t>u</a:t>
            </a:r>
            <a:r>
              <a:rPr sz="2650" spc="-55" dirty="0">
                <a:solidFill>
                  <a:srgbClr val="585858"/>
                </a:solidFill>
                <a:latin typeface="Arial"/>
                <a:cs typeface="Arial"/>
              </a:rPr>
              <a:t>m</a:t>
            </a:r>
            <a:r>
              <a:rPr sz="2650" spc="-5" dirty="0">
                <a:solidFill>
                  <a:srgbClr val="585858"/>
                </a:solidFill>
                <a:latin typeface="Arial"/>
                <a:cs typeface="Arial"/>
              </a:rPr>
              <a:t>e</a:t>
            </a:r>
            <a:r>
              <a:rPr lang="en-US" sz="2650" spc="-5" dirty="0">
                <a:solidFill>
                  <a:srgbClr val="585858"/>
                </a:solidFill>
                <a:latin typeface="Arial"/>
                <a:cs typeface="Arial"/>
              </a:rPr>
              <a:t>- buttons appear when you are on a call.</a:t>
            </a:r>
          </a:p>
          <a:p>
            <a:pPr marL="12700">
              <a:lnSpc>
                <a:spcPct val="100000"/>
              </a:lnSpc>
            </a:pPr>
            <a:endParaRPr sz="3450" dirty="0">
              <a:latin typeface="Times New Roman"/>
              <a:cs typeface="Times New Roman"/>
            </a:endParaRPr>
          </a:p>
          <a:p>
            <a:pPr marL="414020" marR="5080" indent="-386080">
              <a:lnSpc>
                <a:spcPct val="98200"/>
              </a:lnSpc>
              <a:buClr>
                <a:srgbClr val="2C6CBD"/>
              </a:buClr>
              <a:buChar char="•"/>
              <a:tabLst>
                <a:tab pos="414655" algn="l"/>
              </a:tabLst>
            </a:pPr>
            <a:r>
              <a:rPr sz="2650" spc="5" dirty="0">
                <a:solidFill>
                  <a:srgbClr val="585858"/>
                </a:solidFill>
                <a:latin typeface="Arial"/>
                <a:cs typeface="Arial"/>
              </a:rPr>
              <a:t>O</a:t>
            </a:r>
            <a:r>
              <a:rPr sz="2650" spc="-5" dirty="0">
                <a:solidFill>
                  <a:srgbClr val="585858"/>
                </a:solidFill>
                <a:latin typeface="Arial"/>
                <a:cs typeface="Arial"/>
              </a:rPr>
              <a:t>n</a:t>
            </a:r>
            <a:r>
              <a:rPr sz="2650" spc="-130" dirty="0">
                <a:solidFill>
                  <a:srgbClr val="585858"/>
                </a:solidFill>
                <a:latin typeface="Arial"/>
                <a:cs typeface="Arial"/>
              </a:rPr>
              <a:t> </a:t>
            </a:r>
            <a:r>
              <a:rPr sz="2650" spc="-114" dirty="0">
                <a:solidFill>
                  <a:srgbClr val="585858"/>
                </a:solidFill>
                <a:latin typeface="Arial"/>
                <a:cs typeface="Arial"/>
              </a:rPr>
              <a:t>a</a:t>
            </a:r>
            <a:r>
              <a:rPr sz="2650" spc="-5" dirty="0">
                <a:solidFill>
                  <a:srgbClr val="585858"/>
                </a:solidFill>
                <a:latin typeface="Arial"/>
                <a:cs typeface="Arial"/>
              </a:rPr>
              <a:t>n</a:t>
            </a:r>
            <a:r>
              <a:rPr sz="2650" spc="110" dirty="0">
                <a:solidFill>
                  <a:srgbClr val="585858"/>
                </a:solidFill>
                <a:latin typeface="Arial"/>
                <a:cs typeface="Arial"/>
              </a:rPr>
              <a:t> </a:t>
            </a:r>
            <a:r>
              <a:rPr sz="2650" spc="-114" dirty="0">
                <a:solidFill>
                  <a:srgbClr val="585858"/>
                </a:solidFill>
                <a:latin typeface="Arial"/>
                <a:cs typeface="Arial"/>
              </a:rPr>
              <a:t>a</a:t>
            </a:r>
            <a:r>
              <a:rPr sz="2650" spc="25" dirty="0">
                <a:solidFill>
                  <a:srgbClr val="585858"/>
                </a:solidFill>
                <a:latin typeface="Arial"/>
                <a:cs typeface="Arial"/>
              </a:rPr>
              <a:t>c</a:t>
            </a:r>
            <a:r>
              <a:rPr sz="2650" spc="-25" dirty="0">
                <a:solidFill>
                  <a:srgbClr val="585858"/>
                </a:solidFill>
                <a:latin typeface="Arial"/>
                <a:cs typeface="Arial"/>
              </a:rPr>
              <a:t>t</a:t>
            </a:r>
            <a:r>
              <a:rPr sz="2650" spc="-35" dirty="0">
                <a:solidFill>
                  <a:srgbClr val="585858"/>
                </a:solidFill>
                <a:latin typeface="Arial"/>
                <a:cs typeface="Arial"/>
              </a:rPr>
              <a:t>i</a:t>
            </a:r>
            <a:r>
              <a:rPr sz="2650" spc="-130" dirty="0">
                <a:solidFill>
                  <a:srgbClr val="585858"/>
                </a:solidFill>
                <a:latin typeface="Arial"/>
                <a:cs typeface="Arial"/>
              </a:rPr>
              <a:t>v</a:t>
            </a:r>
            <a:r>
              <a:rPr sz="2650" spc="-5" dirty="0">
                <a:solidFill>
                  <a:srgbClr val="585858"/>
                </a:solidFill>
                <a:latin typeface="Arial"/>
                <a:cs typeface="Arial"/>
              </a:rPr>
              <a:t>e</a:t>
            </a:r>
            <a:r>
              <a:rPr sz="2650" spc="110" dirty="0">
                <a:solidFill>
                  <a:srgbClr val="585858"/>
                </a:solidFill>
                <a:latin typeface="Arial"/>
                <a:cs typeface="Arial"/>
              </a:rPr>
              <a:t> </a:t>
            </a:r>
            <a:r>
              <a:rPr sz="2650" spc="25"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a:t>
            </a:r>
            <a:r>
              <a:rPr sz="2650" spc="45" dirty="0">
                <a:solidFill>
                  <a:srgbClr val="585858"/>
                </a:solidFill>
                <a:latin typeface="Arial"/>
                <a:cs typeface="Arial"/>
              </a:rPr>
              <a:t> </a:t>
            </a:r>
            <a:r>
              <a:rPr sz="2650" spc="25"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n</a:t>
            </a:r>
            <a:r>
              <a:rPr sz="2650" spc="30"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3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H</a:t>
            </a:r>
            <a:r>
              <a:rPr sz="2650" spc="-114" dirty="0">
                <a:solidFill>
                  <a:srgbClr val="585858"/>
                </a:solidFill>
                <a:latin typeface="Arial"/>
                <a:cs typeface="Arial"/>
              </a:rPr>
              <a:t>o</a:t>
            </a:r>
            <a:r>
              <a:rPr sz="2650" spc="-35" dirty="0">
                <a:solidFill>
                  <a:srgbClr val="585858"/>
                </a:solidFill>
                <a:latin typeface="Arial"/>
                <a:cs typeface="Arial"/>
              </a:rPr>
              <a:t>ld</a:t>
            </a:r>
            <a:r>
              <a:rPr sz="2650" spc="-5" dirty="0">
                <a:solidFill>
                  <a:srgbClr val="585858"/>
                </a:solidFill>
                <a:latin typeface="Arial"/>
                <a:cs typeface="Arial"/>
              </a:rPr>
              <a:t>”</a:t>
            </a:r>
            <a:r>
              <a:rPr sz="2650" spc="-20" dirty="0">
                <a:solidFill>
                  <a:srgbClr val="585858"/>
                </a:solidFill>
                <a:latin typeface="Arial"/>
                <a:cs typeface="Arial"/>
              </a:rPr>
              <a:t> </a:t>
            </a:r>
            <a:r>
              <a:rPr sz="2650" spc="-35" dirty="0">
                <a:solidFill>
                  <a:srgbClr val="585858"/>
                </a:solidFill>
                <a:latin typeface="Arial"/>
                <a:cs typeface="Arial"/>
              </a:rPr>
              <a:t>bu</a:t>
            </a:r>
            <a:r>
              <a:rPr sz="2650" spc="-25" dirty="0">
                <a:solidFill>
                  <a:srgbClr val="585858"/>
                </a:solidFill>
                <a:latin typeface="Arial"/>
                <a:cs typeface="Arial"/>
              </a:rPr>
              <a:t>tt</a:t>
            </a:r>
            <a:r>
              <a:rPr sz="2650" spc="-114" dirty="0">
                <a:solidFill>
                  <a:srgbClr val="585858"/>
                </a:solidFill>
                <a:latin typeface="Arial"/>
                <a:cs typeface="Arial"/>
              </a:rPr>
              <a:t>o</a:t>
            </a:r>
            <a:r>
              <a:rPr sz="2650" spc="-5" dirty="0">
                <a:solidFill>
                  <a:srgbClr val="585858"/>
                </a:solidFill>
                <a:latin typeface="Arial"/>
                <a:cs typeface="Arial"/>
              </a:rPr>
              <a:t>n</a:t>
            </a:r>
            <a:r>
              <a:rPr sz="2650" spc="110"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o</a:t>
            </a:r>
            <a:r>
              <a:rPr sz="2650" spc="-50" dirty="0">
                <a:solidFill>
                  <a:srgbClr val="585858"/>
                </a:solidFill>
                <a:latin typeface="Arial"/>
                <a:cs typeface="Arial"/>
              </a:rPr>
              <a:t> </a:t>
            </a:r>
            <a:r>
              <a:rPr sz="2650" spc="-35" dirty="0">
                <a:solidFill>
                  <a:srgbClr val="585858"/>
                </a:solidFill>
                <a:latin typeface="Arial"/>
                <a:cs typeface="Arial"/>
              </a:rPr>
              <a:t>pl</a:t>
            </a:r>
            <a:r>
              <a:rPr sz="2650" spc="-114" dirty="0">
                <a:solidFill>
                  <a:srgbClr val="585858"/>
                </a:solidFill>
                <a:latin typeface="Arial"/>
                <a:cs typeface="Arial"/>
              </a:rPr>
              <a:t>a</a:t>
            </a:r>
            <a:r>
              <a:rPr sz="2650" spc="25" dirty="0">
                <a:solidFill>
                  <a:srgbClr val="585858"/>
                </a:solidFill>
                <a:latin typeface="Arial"/>
                <a:cs typeface="Arial"/>
              </a:rPr>
              <a:t>c</a:t>
            </a:r>
            <a:r>
              <a:rPr sz="2650" spc="-5" dirty="0">
                <a:solidFill>
                  <a:srgbClr val="585858"/>
                </a:solidFill>
                <a:latin typeface="Arial"/>
                <a:cs typeface="Arial"/>
              </a:rPr>
              <a:t>e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50" dirty="0">
                <a:solidFill>
                  <a:srgbClr val="585858"/>
                </a:solidFill>
                <a:latin typeface="Arial"/>
                <a:cs typeface="Arial"/>
              </a:rPr>
              <a:t> </a:t>
            </a:r>
            <a:r>
              <a:rPr sz="2650" spc="25"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114" dirty="0">
                <a:solidFill>
                  <a:srgbClr val="585858"/>
                </a:solidFill>
                <a:latin typeface="Arial"/>
                <a:cs typeface="Arial"/>
              </a:rPr>
              <a:t>e</a:t>
            </a:r>
            <a:r>
              <a:rPr sz="2650" spc="-5" dirty="0">
                <a:solidFill>
                  <a:srgbClr val="585858"/>
                </a:solidFill>
                <a:latin typeface="Arial"/>
                <a:cs typeface="Arial"/>
              </a:rPr>
              <a:t>r</a:t>
            </a:r>
            <a:r>
              <a:rPr sz="2650" spc="14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n</a:t>
            </a:r>
            <a:r>
              <a:rPr sz="2650" spc="30" dirty="0">
                <a:solidFill>
                  <a:srgbClr val="585858"/>
                </a:solidFill>
                <a:latin typeface="Arial"/>
                <a:cs typeface="Arial"/>
              </a:rPr>
              <a:t> </a:t>
            </a:r>
            <a:r>
              <a:rPr sz="2650" spc="-35" dirty="0">
                <a:solidFill>
                  <a:srgbClr val="585858"/>
                </a:solidFill>
                <a:latin typeface="Arial"/>
                <a:cs typeface="Arial"/>
              </a:rPr>
              <a:t>h</a:t>
            </a:r>
            <a:r>
              <a:rPr sz="2650" spc="-114" dirty="0">
                <a:solidFill>
                  <a:srgbClr val="585858"/>
                </a:solidFill>
                <a:latin typeface="Arial"/>
                <a:cs typeface="Arial"/>
              </a:rPr>
              <a:t>o</a:t>
            </a:r>
            <a:r>
              <a:rPr sz="2650" spc="-35" dirty="0">
                <a:solidFill>
                  <a:srgbClr val="585858"/>
                </a:solidFill>
                <a:latin typeface="Arial"/>
                <a:cs typeface="Arial"/>
              </a:rPr>
              <a:t>ld</a:t>
            </a:r>
            <a:r>
              <a:rPr sz="2650" spc="-5" dirty="0">
                <a:solidFill>
                  <a:srgbClr val="585858"/>
                </a:solidFill>
                <a:latin typeface="Arial"/>
                <a:cs typeface="Arial"/>
              </a:rPr>
              <a:t>.</a:t>
            </a:r>
            <a:r>
              <a:rPr sz="2650" spc="120" dirty="0">
                <a:solidFill>
                  <a:srgbClr val="585858"/>
                </a:solidFill>
                <a:latin typeface="Arial"/>
                <a:cs typeface="Arial"/>
              </a:rPr>
              <a:t> </a:t>
            </a:r>
            <a:r>
              <a:rPr sz="2650" spc="5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130" dirty="0">
                <a:solidFill>
                  <a:srgbClr val="585858"/>
                </a:solidFill>
                <a:latin typeface="Arial"/>
                <a:cs typeface="Arial"/>
              </a:rPr>
              <a:t> </a:t>
            </a:r>
            <a:r>
              <a:rPr sz="2650" spc="25"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114" dirty="0">
                <a:solidFill>
                  <a:srgbClr val="585858"/>
                </a:solidFill>
                <a:latin typeface="Arial"/>
                <a:cs typeface="Arial"/>
              </a:rPr>
              <a:t>e</a:t>
            </a:r>
            <a:r>
              <a:rPr sz="2650" spc="-5" dirty="0">
                <a:solidFill>
                  <a:srgbClr val="585858"/>
                </a:solidFill>
                <a:latin typeface="Arial"/>
                <a:cs typeface="Arial"/>
              </a:rPr>
              <a:t>r</a:t>
            </a:r>
            <a:r>
              <a:rPr sz="2650" spc="60" dirty="0">
                <a:solidFill>
                  <a:srgbClr val="585858"/>
                </a:solidFill>
                <a:latin typeface="Arial"/>
                <a:cs typeface="Arial"/>
              </a:rPr>
              <a:t> </a:t>
            </a:r>
            <a:r>
              <a:rPr sz="2650" spc="-80" dirty="0">
                <a:solidFill>
                  <a:srgbClr val="585858"/>
                </a:solidFill>
                <a:latin typeface="Arial"/>
                <a:cs typeface="Arial"/>
              </a:rPr>
              <a:t>w</a:t>
            </a:r>
            <a:r>
              <a:rPr sz="2650" spc="-35" dirty="0">
                <a:solidFill>
                  <a:srgbClr val="585858"/>
                </a:solidFill>
                <a:latin typeface="Arial"/>
                <a:cs typeface="Arial"/>
              </a:rPr>
              <a:t>il</a:t>
            </a:r>
            <a:r>
              <a:rPr sz="2650" spc="-5" dirty="0">
                <a:solidFill>
                  <a:srgbClr val="585858"/>
                </a:solidFill>
                <a:latin typeface="Arial"/>
                <a:cs typeface="Arial"/>
              </a:rPr>
              <a:t>l</a:t>
            </a:r>
            <a:r>
              <a:rPr sz="2650" spc="35" dirty="0">
                <a:solidFill>
                  <a:srgbClr val="585858"/>
                </a:solidFill>
                <a:latin typeface="Arial"/>
                <a:cs typeface="Arial"/>
              </a:rPr>
              <a:t> </a:t>
            </a:r>
            <a:r>
              <a:rPr sz="2650" spc="-35" dirty="0">
                <a:solidFill>
                  <a:srgbClr val="585858"/>
                </a:solidFill>
                <a:latin typeface="Arial"/>
                <a:cs typeface="Arial"/>
              </a:rPr>
              <a:t>h</a:t>
            </a:r>
            <a:r>
              <a:rPr sz="2650" spc="-114" dirty="0">
                <a:solidFill>
                  <a:srgbClr val="585858"/>
                </a:solidFill>
                <a:latin typeface="Arial"/>
                <a:cs typeface="Arial"/>
              </a:rPr>
              <a:t>ea</a:t>
            </a:r>
            <a:r>
              <a:rPr sz="2650" spc="-5" dirty="0">
                <a:solidFill>
                  <a:srgbClr val="585858"/>
                </a:solidFill>
                <a:latin typeface="Arial"/>
                <a:cs typeface="Arial"/>
              </a:rPr>
              <a:t>r</a:t>
            </a:r>
            <a:r>
              <a:rPr sz="2650" spc="215" dirty="0">
                <a:solidFill>
                  <a:srgbClr val="585858"/>
                </a:solidFill>
                <a:latin typeface="Arial"/>
                <a:cs typeface="Arial"/>
              </a:rPr>
              <a:t> </a:t>
            </a:r>
            <a:r>
              <a:rPr sz="2650" spc="-50" dirty="0">
                <a:solidFill>
                  <a:srgbClr val="585858"/>
                </a:solidFill>
                <a:latin typeface="Arial"/>
                <a:cs typeface="Arial"/>
              </a:rPr>
              <a:t>m</a:t>
            </a:r>
            <a:r>
              <a:rPr sz="2650" spc="-35" dirty="0">
                <a:solidFill>
                  <a:srgbClr val="585858"/>
                </a:solidFill>
                <a:latin typeface="Arial"/>
                <a:cs typeface="Arial"/>
              </a:rPr>
              <a:t>u</a:t>
            </a:r>
            <a:r>
              <a:rPr sz="2650" spc="25" dirty="0">
                <a:solidFill>
                  <a:srgbClr val="585858"/>
                </a:solidFill>
                <a:latin typeface="Arial"/>
                <a:cs typeface="Arial"/>
              </a:rPr>
              <a:t>s</a:t>
            </a:r>
            <a:r>
              <a:rPr sz="2650" spc="-35" dirty="0">
                <a:solidFill>
                  <a:srgbClr val="585858"/>
                </a:solidFill>
                <a:latin typeface="Arial"/>
                <a:cs typeface="Arial"/>
              </a:rPr>
              <a:t>i</a:t>
            </a:r>
            <a:r>
              <a:rPr sz="2650" spc="-5" dirty="0">
                <a:solidFill>
                  <a:srgbClr val="585858"/>
                </a:solidFill>
                <a:latin typeface="Arial"/>
                <a:cs typeface="Arial"/>
              </a:rPr>
              <a:t>c</a:t>
            </a:r>
            <a:r>
              <a:rPr sz="2650" spc="-65" dirty="0">
                <a:solidFill>
                  <a:srgbClr val="585858"/>
                </a:solidFill>
                <a:latin typeface="Arial"/>
                <a:cs typeface="Arial"/>
              </a:rPr>
              <a:t> </a:t>
            </a:r>
            <a:r>
              <a:rPr lang="en-US" sz="2650" spc="50" dirty="0">
                <a:solidFill>
                  <a:srgbClr val="585858"/>
                </a:solidFill>
                <a:latin typeface="Arial"/>
                <a:cs typeface="Arial"/>
              </a:rPr>
              <a:t>on hold</a:t>
            </a:r>
            <a:r>
              <a:rPr lang="en-US" sz="2650" spc="-5" dirty="0">
                <a:solidFill>
                  <a:srgbClr val="585858"/>
                </a:solidFill>
                <a:latin typeface="Arial"/>
                <a:cs typeface="Arial"/>
              </a:rPr>
              <a:t>.</a:t>
            </a:r>
            <a:endParaRPr sz="2650" dirty="0">
              <a:latin typeface="Arial"/>
              <a:cs typeface="Arial"/>
            </a:endParaRPr>
          </a:p>
        </p:txBody>
      </p:sp>
      <p:pic>
        <p:nvPicPr>
          <p:cNvPr id="7" name="Picture 6" descr="A screenshot of a cell phone&#10;&#10;Description automatically generated">
            <a:extLst>
              <a:ext uri="{FF2B5EF4-FFF2-40B4-BE49-F238E27FC236}">
                <a16:creationId xmlns:a16="http://schemas.microsoft.com/office/drawing/2014/main" id="{CEFDF604-A48D-9D4F-B5CE-0F5579A82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03" y="3550928"/>
            <a:ext cx="9744394" cy="168006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79A0AB8-4367-3445-BEE3-900B5E690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944227"/>
            <a:ext cx="7213600" cy="1447800"/>
          </a:xfrm>
          <a:prstGeom prst="rect">
            <a:avLst/>
          </a:prstGeom>
        </p:spPr>
      </p:pic>
      <p:cxnSp>
        <p:nvCxnSpPr>
          <p:cNvPr id="12" name="Straight Arrow Connector 11">
            <a:extLst>
              <a:ext uri="{FF2B5EF4-FFF2-40B4-BE49-F238E27FC236}">
                <a16:creationId xmlns:a16="http://schemas.microsoft.com/office/drawing/2014/main" id="{25D8D46C-B495-2440-93AC-FF8575702B17}"/>
              </a:ext>
            </a:extLst>
          </p:cNvPr>
          <p:cNvCxnSpPr>
            <a:cxnSpLocks/>
          </p:cNvCxnSpPr>
          <p:nvPr/>
        </p:nvCxnSpPr>
        <p:spPr>
          <a:xfrm flipH="1">
            <a:off x="5176838" y="3659175"/>
            <a:ext cx="1147762" cy="836625"/>
          </a:xfrm>
          <a:prstGeom prst="straightConnector1">
            <a:avLst/>
          </a:prstGeom>
          <a:ln>
            <a:solidFill>
              <a:srgbClr val="FF0000"/>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p:nvPr/>
        </p:nvSpPr>
        <p:spPr>
          <a:xfrm>
            <a:off x="815401" y="5029200"/>
            <a:ext cx="4518599" cy="815608"/>
          </a:xfrm>
          <a:prstGeom prst="rect">
            <a:avLst/>
          </a:prstGeom>
        </p:spPr>
        <p:txBody>
          <a:bodyPr vert="horz" wrap="square" lIns="0" tIns="0" rIns="0" bIns="0" rtlCol="0">
            <a:spAutoFit/>
          </a:bodyPr>
          <a:lstStyle/>
          <a:p>
            <a:pPr marL="398780" indent="-386080">
              <a:lnSpc>
                <a:spcPct val="100000"/>
              </a:lnSpc>
              <a:buClr>
                <a:srgbClr val="2C6CBD"/>
              </a:buClr>
              <a:buChar char="•"/>
              <a:tabLst>
                <a:tab pos="399415" algn="l"/>
              </a:tabLst>
            </a:pPr>
            <a:r>
              <a:rPr lang="en-US" sz="2650" dirty="0">
                <a:solidFill>
                  <a:srgbClr val="585858"/>
                </a:solidFill>
                <a:latin typeface="Arial"/>
                <a:cs typeface="Arial"/>
              </a:rPr>
              <a:t>Enter the number into the keypad.</a:t>
            </a:r>
            <a:endParaRPr sz="2650" dirty="0">
              <a:latin typeface="Arial"/>
              <a:cs typeface="Arial"/>
            </a:endParaRPr>
          </a:p>
        </p:txBody>
      </p:sp>
      <p:sp>
        <p:nvSpPr>
          <p:cNvPr id="4" name="object 4"/>
          <p:cNvSpPr txBox="1">
            <a:spLocks noGrp="1"/>
          </p:cNvSpPr>
          <p:nvPr>
            <p:ph type="title"/>
          </p:nvPr>
        </p:nvSpPr>
        <p:spPr>
          <a:xfrm>
            <a:off x="1219200" y="623059"/>
            <a:ext cx="9052560" cy="861774"/>
          </a:xfrm>
          <a:prstGeom prst="rect">
            <a:avLst/>
          </a:prstGeom>
        </p:spPr>
        <p:txBody>
          <a:bodyPr vert="horz" wrap="square" lIns="0" tIns="0" rIns="0" bIns="0" rtlCol="0">
            <a:spAutoFit/>
          </a:bodyPr>
          <a:lstStyle/>
          <a:p>
            <a:pPr marL="12700">
              <a:lnSpc>
                <a:spcPct val="100000"/>
              </a:lnSpc>
            </a:pP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5" name="object 5"/>
          <p:cNvSpPr txBox="1"/>
          <p:nvPr/>
        </p:nvSpPr>
        <p:spPr>
          <a:xfrm>
            <a:off x="852169" y="1718690"/>
            <a:ext cx="8220075" cy="1750864"/>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Entering Digits When Prompted</a:t>
            </a:r>
            <a:endParaRPr sz="2650" dirty="0">
              <a:latin typeface="Arial"/>
              <a:cs typeface="Arial"/>
            </a:endParaRPr>
          </a:p>
          <a:p>
            <a:pPr>
              <a:lnSpc>
                <a:spcPct val="100000"/>
              </a:lnSpc>
              <a:spcBef>
                <a:spcPts val="50"/>
              </a:spcBef>
            </a:pPr>
            <a:endParaRPr sz="3450" dirty="0">
              <a:latin typeface="Times New Roman"/>
              <a:cs typeface="Times New Roman"/>
            </a:endParaRPr>
          </a:p>
          <a:p>
            <a:pPr marL="414020" marR="5080" indent="-386080">
              <a:lnSpc>
                <a:spcPct val="98200"/>
              </a:lnSpc>
              <a:buClr>
                <a:srgbClr val="2C6CBD"/>
              </a:buClr>
              <a:buChar char="•"/>
              <a:tabLst>
                <a:tab pos="414655" algn="l"/>
              </a:tabLst>
            </a:pPr>
            <a:r>
              <a:rPr lang="en-US" sz="2650" spc="5" dirty="0">
                <a:solidFill>
                  <a:srgbClr val="585858"/>
                </a:solidFill>
                <a:latin typeface="Arial"/>
                <a:cs typeface="Arial"/>
              </a:rPr>
              <a:t>When prompted to enter digits by an IVR, voicemail system, etc…</a:t>
            </a:r>
            <a:endParaRPr sz="2650" dirty="0">
              <a:latin typeface="Arial"/>
              <a:cs typeface="Arial"/>
            </a:endParaRPr>
          </a:p>
        </p:txBody>
      </p:sp>
      <p:pic>
        <p:nvPicPr>
          <p:cNvPr id="2052" name="Picture 4">
            <a:extLst>
              <a:ext uri="{FF2B5EF4-FFF2-40B4-BE49-F238E27FC236}">
                <a16:creationId xmlns:a16="http://schemas.microsoft.com/office/drawing/2014/main" id="{BB296DC0-91CE-4CE6-B2CF-397F9BE24B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599" y="4939363"/>
            <a:ext cx="2293681" cy="2732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ell phone&#10;&#10;Description automatically generated">
            <a:extLst>
              <a:ext uri="{FF2B5EF4-FFF2-40B4-BE49-F238E27FC236}">
                <a16:creationId xmlns:a16="http://schemas.microsoft.com/office/drawing/2014/main" id="{3A665DD6-546D-7D41-BBEE-892CCB50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472543"/>
            <a:ext cx="4419806" cy="1506141"/>
          </a:xfrm>
          <a:prstGeom prst="rect">
            <a:avLst/>
          </a:prstGeom>
        </p:spPr>
      </p:pic>
      <p:pic>
        <p:nvPicPr>
          <p:cNvPr id="7" name="Picture 6"/>
          <p:cNvPicPr>
            <a:picLocks noChangeAspect="1"/>
          </p:cNvPicPr>
          <p:nvPr/>
        </p:nvPicPr>
        <p:blipFill>
          <a:blip r:embed="rId4"/>
          <a:stretch>
            <a:fillRect/>
          </a:stretch>
        </p:blipFill>
        <p:spPr>
          <a:xfrm rot="20620317">
            <a:off x="5164178" y="3309546"/>
            <a:ext cx="2621722" cy="558805"/>
          </a:xfrm>
          <a:prstGeom prst="rect">
            <a:avLst/>
          </a:prstGeom>
        </p:spPr>
      </p:pic>
    </p:spTree>
    <p:extLst>
      <p:ext uri="{BB962C8B-B14F-4D97-AF65-F5344CB8AC3E}">
        <p14:creationId xmlns:p14="http://schemas.microsoft.com/office/powerpoint/2010/main" val="27080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609600" y="2286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7924800" cy="2046714"/>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lang="en-US" sz="2650" spc="-5" dirty="0">
                <a:solidFill>
                  <a:srgbClr val="585858"/>
                </a:solidFill>
                <a:latin typeface="Arial"/>
                <a:cs typeface="Arial"/>
              </a:rPr>
              <a:t>Direct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 (Or Blind Transfer)</a:t>
            </a:r>
            <a:endParaRPr sz="2650" dirty="0">
              <a:latin typeface="Arial"/>
              <a:cs typeface="Arial"/>
            </a:endParaRPr>
          </a:p>
          <a:p>
            <a:pPr>
              <a:lnSpc>
                <a:spcPct val="100000"/>
              </a:lnSpc>
              <a:spcBef>
                <a:spcPts val="2"/>
              </a:spcBef>
            </a:pPr>
            <a:endParaRPr sz="3450" dirty="0">
              <a:latin typeface="Times New Roman"/>
              <a:cs typeface="Times New Roman"/>
            </a:endParaRPr>
          </a:p>
          <a:p>
            <a:pPr marL="414020" marR="5080" indent="-386080">
              <a:lnSpc>
                <a:spcPct val="100000"/>
              </a:lnSpc>
              <a:buClr>
                <a:srgbClr val="2C6CBD"/>
              </a:buClr>
              <a:buFont typeface="Arial"/>
              <a:buChar char="•"/>
              <a:tabLst>
                <a:tab pos="414655" algn="l"/>
              </a:tabLst>
            </a:pPr>
            <a:r>
              <a:rPr sz="2400" spc="-30" dirty="0">
                <a:solidFill>
                  <a:srgbClr val="585858"/>
                </a:solidFill>
                <a:latin typeface="Arial"/>
                <a:cs typeface="Arial"/>
              </a:rPr>
              <a:t>O</a:t>
            </a:r>
            <a:r>
              <a:rPr sz="2400" dirty="0">
                <a:solidFill>
                  <a:srgbClr val="585858"/>
                </a:solidFill>
                <a:latin typeface="Arial"/>
                <a:cs typeface="Arial"/>
              </a:rPr>
              <a:t>n</a:t>
            </a:r>
            <a:r>
              <a:rPr sz="2400" spc="-10" dirty="0">
                <a:solidFill>
                  <a:srgbClr val="585858"/>
                </a:solidFill>
                <a:latin typeface="Arial"/>
                <a:cs typeface="Arial"/>
              </a:rPr>
              <a:t> </a:t>
            </a:r>
            <a:r>
              <a:rPr sz="2400" spc="-60" dirty="0">
                <a:solidFill>
                  <a:srgbClr val="585858"/>
                </a:solidFill>
                <a:latin typeface="Arial"/>
                <a:cs typeface="Arial"/>
              </a:rPr>
              <a:t>a</a:t>
            </a:r>
            <a:r>
              <a:rPr sz="2400" dirty="0">
                <a:solidFill>
                  <a:srgbClr val="585858"/>
                </a:solidFill>
                <a:latin typeface="Arial"/>
                <a:cs typeface="Arial"/>
              </a:rPr>
              <a:t>n</a:t>
            </a:r>
            <a:r>
              <a:rPr sz="2400" spc="70" dirty="0">
                <a:solidFill>
                  <a:srgbClr val="585858"/>
                </a:solidFill>
                <a:latin typeface="Arial"/>
                <a:cs typeface="Arial"/>
              </a:rPr>
              <a:t> </a:t>
            </a:r>
            <a:r>
              <a:rPr sz="2400" spc="-60" dirty="0">
                <a:solidFill>
                  <a:srgbClr val="585858"/>
                </a:solidFill>
                <a:latin typeface="Arial"/>
                <a:cs typeface="Arial"/>
              </a:rPr>
              <a:t>a</a:t>
            </a:r>
            <a:r>
              <a:rPr sz="2400" dirty="0">
                <a:solidFill>
                  <a:srgbClr val="585858"/>
                </a:solidFill>
                <a:latin typeface="Arial"/>
                <a:cs typeface="Arial"/>
              </a:rPr>
              <a:t>c</a:t>
            </a:r>
            <a:r>
              <a:rPr sz="2400" spc="-30" dirty="0">
                <a:solidFill>
                  <a:srgbClr val="585858"/>
                </a:solidFill>
                <a:latin typeface="Arial"/>
                <a:cs typeface="Arial"/>
              </a:rPr>
              <a:t>t</a:t>
            </a:r>
            <a:r>
              <a:rPr sz="2400" spc="20" dirty="0">
                <a:solidFill>
                  <a:srgbClr val="585858"/>
                </a:solidFill>
                <a:latin typeface="Arial"/>
                <a:cs typeface="Arial"/>
              </a:rPr>
              <a:t>i</a:t>
            </a:r>
            <a:r>
              <a:rPr sz="2400" dirty="0">
                <a:solidFill>
                  <a:srgbClr val="585858"/>
                </a:solidFill>
                <a:latin typeface="Arial"/>
                <a:cs typeface="Arial"/>
              </a:rPr>
              <a:t>ve</a:t>
            </a:r>
            <a:r>
              <a:rPr sz="2400" spc="70" dirty="0">
                <a:solidFill>
                  <a:srgbClr val="585858"/>
                </a:solidFill>
                <a:latin typeface="Arial"/>
                <a:cs typeface="Arial"/>
              </a:rPr>
              <a:t> </a:t>
            </a:r>
            <a:r>
              <a:rPr sz="2400" dirty="0">
                <a:solidFill>
                  <a:srgbClr val="585858"/>
                </a:solidFill>
                <a:latin typeface="Arial"/>
                <a:cs typeface="Arial"/>
              </a:rPr>
              <a:t>c</a:t>
            </a:r>
            <a:r>
              <a:rPr sz="2400" spc="-60" dirty="0">
                <a:solidFill>
                  <a:srgbClr val="585858"/>
                </a:solidFill>
                <a:latin typeface="Arial"/>
                <a:cs typeface="Arial"/>
              </a:rPr>
              <a:t>a</a:t>
            </a:r>
            <a:r>
              <a:rPr sz="2400" spc="20" dirty="0">
                <a:solidFill>
                  <a:srgbClr val="585858"/>
                </a:solidFill>
                <a:latin typeface="Arial"/>
                <a:cs typeface="Arial"/>
              </a:rPr>
              <a:t>ll</a:t>
            </a:r>
            <a:r>
              <a:rPr sz="2400" dirty="0">
                <a:solidFill>
                  <a:srgbClr val="585858"/>
                </a:solidFill>
                <a:latin typeface="Arial"/>
                <a:cs typeface="Arial"/>
              </a:rPr>
              <a:t>,</a:t>
            </a:r>
            <a:r>
              <a:rPr sz="2400" spc="-20" dirty="0">
                <a:solidFill>
                  <a:srgbClr val="585858"/>
                </a:solidFill>
                <a:latin typeface="Arial"/>
                <a:cs typeface="Arial"/>
              </a:rPr>
              <a:t> </a:t>
            </a:r>
            <a:r>
              <a:rPr sz="2400" spc="-5" dirty="0">
                <a:solidFill>
                  <a:srgbClr val="585858"/>
                </a:solidFill>
                <a:latin typeface="Arial"/>
                <a:cs typeface="Arial"/>
              </a:rPr>
              <a:t>c</a:t>
            </a:r>
            <a:r>
              <a:rPr sz="2400" spc="20" dirty="0">
                <a:solidFill>
                  <a:srgbClr val="585858"/>
                </a:solidFill>
                <a:latin typeface="Arial"/>
                <a:cs typeface="Arial"/>
              </a:rPr>
              <a:t>li</a:t>
            </a:r>
            <a:r>
              <a:rPr sz="2400" dirty="0">
                <a:solidFill>
                  <a:srgbClr val="585858"/>
                </a:solidFill>
                <a:latin typeface="Arial"/>
                <a:cs typeface="Arial"/>
              </a:rPr>
              <a:t>ck</a:t>
            </a:r>
            <a:r>
              <a:rPr sz="2400" spc="-35" dirty="0">
                <a:solidFill>
                  <a:srgbClr val="585858"/>
                </a:solidFill>
                <a:latin typeface="Arial"/>
                <a:cs typeface="Arial"/>
              </a:rPr>
              <a:t> </a:t>
            </a:r>
            <a:r>
              <a:rPr sz="2400" spc="-55" dirty="0">
                <a:solidFill>
                  <a:srgbClr val="585858"/>
                </a:solidFill>
                <a:latin typeface="Arial"/>
                <a:cs typeface="Arial"/>
              </a:rPr>
              <a:t>o</a:t>
            </a:r>
            <a:r>
              <a:rPr sz="2400" dirty="0">
                <a:solidFill>
                  <a:srgbClr val="585858"/>
                </a:solidFill>
                <a:latin typeface="Arial"/>
                <a:cs typeface="Arial"/>
              </a:rPr>
              <a:t>n</a:t>
            </a:r>
            <a:r>
              <a:rPr sz="2400" spc="75" dirty="0">
                <a:solidFill>
                  <a:srgbClr val="585858"/>
                </a:solidFill>
                <a:latin typeface="Arial"/>
                <a:cs typeface="Arial"/>
              </a:rPr>
              <a:t> </a:t>
            </a:r>
            <a:r>
              <a:rPr sz="2400" spc="-30" dirty="0">
                <a:solidFill>
                  <a:srgbClr val="585858"/>
                </a:solidFill>
                <a:latin typeface="Arial"/>
                <a:cs typeface="Arial"/>
              </a:rPr>
              <a:t>t</a:t>
            </a:r>
            <a:r>
              <a:rPr sz="2400" spc="20" dirty="0">
                <a:solidFill>
                  <a:srgbClr val="585858"/>
                </a:solidFill>
                <a:latin typeface="Arial"/>
                <a:cs typeface="Arial"/>
              </a:rPr>
              <a:t>h</a:t>
            </a:r>
            <a:r>
              <a:rPr sz="2400" dirty="0">
                <a:solidFill>
                  <a:srgbClr val="585858"/>
                </a:solidFill>
                <a:latin typeface="Arial"/>
                <a:cs typeface="Arial"/>
              </a:rPr>
              <a:t>e</a:t>
            </a:r>
            <a:r>
              <a:rPr sz="2400" spc="-5" dirty="0">
                <a:solidFill>
                  <a:srgbClr val="585858"/>
                </a:solidFill>
                <a:latin typeface="Arial"/>
                <a:cs typeface="Arial"/>
              </a:rPr>
              <a:t> </a:t>
            </a:r>
            <a:r>
              <a:rPr sz="2400" dirty="0">
                <a:solidFill>
                  <a:srgbClr val="585858"/>
                </a:solidFill>
                <a:latin typeface="Arial"/>
                <a:cs typeface="Arial"/>
              </a:rPr>
              <a:t>“</a:t>
            </a:r>
            <a:r>
              <a:rPr sz="2400" spc="25" dirty="0">
                <a:solidFill>
                  <a:srgbClr val="585858"/>
                </a:solidFill>
                <a:latin typeface="Arial"/>
                <a:cs typeface="Arial"/>
              </a:rPr>
              <a:t>D</a:t>
            </a:r>
            <a:r>
              <a:rPr sz="2400" spc="20" dirty="0">
                <a:solidFill>
                  <a:srgbClr val="585858"/>
                </a:solidFill>
                <a:latin typeface="Arial"/>
                <a:cs typeface="Arial"/>
              </a:rPr>
              <a:t>i</a:t>
            </a:r>
            <a:r>
              <a:rPr sz="2400" dirty="0">
                <a:solidFill>
                  <a:srgbClr val="585858"/>
                </a:solidFill>
                <a:latin typeface="Arial"/>
                <a:cs typeface="Arial"/>
              </a:rPr>
              <a:t>r</a:t>
            </a:r>
            <a:r>
              <a:rPr sz="2400" spc="-55" dirty="0">
                <a:solidFill>
                  <a:srgbClr val="585858"/>
                </a:solidFill>
                <a:latin typeface="Arial"/>
                <a:cs typeface="Arial"/>
              </a:rPr>
              <a:t>e</a:t>
            </a:r>
            <a:r>
              <a:rPr sz="2400" dirty="0">
                <a:solidFill>
                  <a:srgbClr val="585858"/>
                </a:solidFill>
                <a:latin typeface="Arial"/>
                <a:cs typeface="Arial"/>
              </a:rPr>
              <a:t>ct</a:t>
            </a:r>
            <a:r>
              <a:rPr sz="2400" spc="-60"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r</a:t>
            </a:r>
            <a:r>
              <a:rPr sz="2400" spc="-55" dirty="0">
                <a:solidFill>
                  <a:srgbClr val="585858"/>
                </a:solidFill>
                <a:latin typeface="Arial"/>
                <a:cs typeface="Arial"/>
              </a:rPr>
              <a:t>a</a:t>
            </a:r>
            <a:r>
              <a:rPr sz="2400" spc="20" dirty="0">
                <a:solidFill>
                  <a:srgbClr val="585858"/>
                </a:solidFill>
                <a:latin typeface="Arial"/>
                <a:cs typeface="Arial"/>
              </a:rPr>
              <a:t>n</a:t>
            </a:r>
            <a:r>
              <a:rPr sz="2400" dirty="0">
                <a:solidFill>
                  <a:srgbClr val="585858"/>
                </a:solidFill>
                <a:latin typeface="Arial"/>
                <a:cs typeface="Arial"/>
              </a:rPr>
              <a:t>s</a:t>
            </a:r>
            <a:r>
              <a:rPr sz="2400" spc="-30" dirty="0">
                <a:solidFill>
                  <a:srgbClr val="585858"/>
                </a:solidFill>
                <a:latin typeface="Arial"/>
                <a:cs typeface="Arial"/>
              </a:rPr>
              <a:t>f</a:t>
            </a:r>
            <a:r>
              <a:rPr sz="2400" spc="-55" dirty="0">
                <a:solidFill>
                  <a:srgbClr val="585858"/>
                </a:solidFill>
                <a:latin typeface="Arial"/>
                <a:cs typeface="Arial"/>
              </a:rPr>
              <a:t>e</a:t>
            </a:r>
            <a:r>
              <a:rPr sz="2400" dirty="0">
                <a:solidFill>
                  <a:srgbClr val="585858"/>
                </a:solidFill>
                <a:latin typeface="Arial"/>
                <a:cs typeface="Arial"/>
              </a:rPr>
              <a:t>r”</a:t>
            </a:r>
            <a:r>
              <a:rPr sz="2400" spc="50" dirty="0">
                <a:solidFill>
                  <a:srgbClr val="585858"/>
                </a:solidFill>
                <a:latin typeface="Arial"/>
                <a:cs typeface="Arial"/>
              </a:rPr>
              <a:t> </a:t>
            </a:r>
            <a:r>
              <a:rPr sz="2400" spc="20" dirty="0">
                <a:solidFill>
                  <a:srgbClr val="585858"/>
                </a:solidFill>
                <a:latin typeface="Arial"/>
                <a:cs typeface="Arial"/>
              </a:rPr>
              <a:t>bu</a:t>
            </a:r>
            <a:r>
              <a:rPr sz="2400" spc="-30" dirty="0">
                <a:solidFill>
                  <a:srgbClr val="585858"/>
                </a:solidFill>
                <a:latin typeface="Arial"/>
                <a:cs typeface="Arial"/>
              </a:rPr>
              <a:t>tt</a:t>
            </a:r>
            <a:r>
              <a:rPr sz="2400" spc="-55" dirty="0">
                <a:solidFill>
                  <a:srgbClr val="585858"/>
                </a:solidFill>
                <a:latin typeface="Arial"/>
                <a:cs typeface="Arial"/>
              </a:rPr>
              <a:t>o</a:t>
            </a:r>
            <a:r>
              <a:rPr sz="2400" dirty="0">
                <a:solidFill>
                  <a:srgbClr val="585858"/>
                </a:solidFill>
                <a:latin typeface="Arial"/>
                <a:cs typeface="Arial"/>
              </a:rPr>
              <a:t>n</a:t>
            </a:r>
            <a:r>
              <a:rPr sz="2400" spc="75" dirty="0">
                <a:solidFill>
                  <a:srgbClr val="585858"/>
                </a:solidFill>
                <a:latin typeface="Arial"/>
                <a:cs typeface="Arial"/>
              </a:rPr>
              <a:t> </a:t>
            </a:r>
            <a:r>
              <a:rPr sz="2400" spc="20" dirty="0">
                <a:solidFill>
                  <a:srgbClr val="585858"/>
                </a:solidFill>
                <a:latin typeface="Arial"/>
                <a:cs typeface="Arial"/>
              </a:rPr>
              <a:t>i</a:t>
            </a:r>
            <a:r>
              <a:rPr sz="2400" dirty="0">
                <a:solidFill>
                  <a:srgbClr val="585858"/>
                </a:solidFill>
                <a:latin typeface="Arial"/>
                <a:cs typeface="Arial"/>
              </a:rPr>
              <a:t>n </a:t>
            </a:r>
            <a:r>
              <a:rPr sz="2400" spc="-60" dirty="0">
                <a:solidFill>
                  <a:srgbClr val="585858"/>
                </a:solidFill>
                <a:latin typeface="Arial"/>
                <a:cs typeface="Arial"/>
              </a:rPr>
              <a:t>o</a:t>
            </a:r>
            <a:r>
              <a:rPr sz="2400" dirty="0">
                <a:solidFill>
                  <a:srgbClr val="585858"/>
                </a:solidFill>
                <a:latin typeface="Arial"/>
                <a:cs typeface="Arial"/>
              </a:rPr>
              <a:t>r</a:t>
            </a:r>
            <a:r>
              <a:rPr sz="2400" spc="15" dirty="0">
                <a:solidFill>
                  <a:srgbClr val="585858"/>
                </a:solidFill>
                <a:latin typeface="Arial"/>
                <a:cs typeface="Arial"/>
              </a:rPr>
              <a:t>d</a:t>
            </a:r>
            <a:r>
              <a:rPr sz="2400" spc="-60" dirty="0">
                <a:solidFill>
                  <a:srgbClr val="585858"/>
                </a:solidFill>
                <a:latin typeface="Arial"/>
                <a:cs typeface="Arial"/>
              </a:rPr>
              <a:t>e</a:t>
            </a:r>
            <a:r>
              <a:rPr sz="2400" dirty="0">
                <a:solidFill>
                  <a:srgbClr val="585858"/>
                </a:solidFill>
                <a:latin typeface="Arial"/>
                <a:cs typeface="Arial"/>
              </a:rPr>
              <a:t>r</a:t>
            </a:r>
            <a:r>
              <a:rPr sz="2400" spc="45"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o</a:t>
            </a:r>
            <a:r>
              <a:rPr sz="2400" spc="70"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r</a:t>
            </a:r>
            <a:r>
              <a:rPr sz="2400" spc="-60" dirty="0">
                <a:solidFill>
                  <a:srgbClr val="585858"/>
                </a:solidFill>
                <a:latin typeface="Arial"/>
                <a:cs typeface="Arial"/>
              </a:rPr>
              <a:t>a</a:t>
            </a:r>
            <a:r>
              <a:rPr sz="2400" spc="15" dirty="0">
                <a:solidFill>
                  <a:srgbClr val="585858"/>
                </a:solidFill>
                <a:latin typeface="Arial"/>
                <a:cs typeface="Arial"/>
              </a:rPr>
              <a:t>n</a:t>
            </a:r>
            <a:r>
              <a:rPr sz="2400" dirty="0">
                <a:solidFill>
                  <a:srgbClr val="585858"/>
                </a:solidFill>
                <a:latin typeface="Arial"/>
                <a:cs typeface="Arial"/>
              </a:rPr>
              <a:t>s</a:t>
            </a:r>
            <a:r>
              <a:rPr sz="2400" spc="-35" dirty="0">
                <a:solidFill>
                  <a:srgbClr val="585858"/>
                </a:solidFill>
                <a:latin typeface="Arial"/>
                <a:cs typeface="Arial"/>
              </a:rPr>
              <a:t>f</a:t>
            </a:r>
            <a:r>
              <a:rPr sz="2400" spc="-60" dirty="0">
                <a:solidFill>
                  <a:srgbClr val="585858"/>
                </a:solidFill>
                <a:latin typeface="Arial"/>
                <a:cs typeface="Arial"/>
              </a:rPr>
              <a:t>e</a:t>
            </a:r>
            <a:r>
              <a:rPr sz="2400" dirty="0">
                <a:solidFill>
                  <a:srgbClr val="585858"/>
                </a:solidFill>
                <a:latin typeface="Arial"/>
                <a:cs typeface="Arial"/>
              </a:rPr>
              <a:t>r</a:t>
            </a:r>
            <a:r>
              <a:rPr sz="2400" spc="125" dirty="0">
                <a:solidFill>
                  <a:srgbClr val="585858"/>
                </a:solidFill>
                <a:latin typeface="Arial"/>
                <a:cs typeface="Arial"/>
              </a:rPr>
              <a:t> </a:t>
            </a:r>
            <a:r>
              <a:rPr sz="2400" spc="-30" dirty="0">
                <a:solidFill>
                  <a:srgbClr val="585858"/>
                </a:solidFill>
                <a:latin typeface="Arial"/>
                <a:cs typeface="Arial"/>
              </a:rPr>
              <a:t>t</a:t>
            </a:r>
            <a:r>
              <a:rPr sz="2400" spc="15" dirty="0">
                <a:solidFill>
                  <a:srgbClr val="585858"/>
                </a:solidFill>
                <a:latin typeface="Arial"/>
                <a:cs typeface="Arial"/>
              </a:rPr>
              <a:t>h</a:t>
            </a:r>
            <a:r>
              <a:rPr sz="2400" dirty="0">
                <a:solidFill>
                  <a:srgbClr val="585858"/>
                </a:solidFill>
                <a:latin typeface="Arial"/>
                <a:cs typeface="Arial"/>
              </a:rPr>
              <a:t>e</a:t>
            </a:r>
            <a:r>
              <a:rPr sz="2400" spc="-10" dirty="0">
                <a:solidFill>
                  <a:srgbClr val="585858"/>
                </a:solidFill>
                <a:latin typeface="Arial"/>
                <a:cs typeface="Arial"/>
              </a:rPr>
              <a:t> </a:t>
            </a:r>
            <a:r>
              <a:rPr sz="2400" dirty="0">
                <a:solidFill>
                  <a:srgbClr val="585858"/>
                </a:solidFill>
                <a:latin typeface="Arial"/>
                <a:cs typeface="Arial"/>
              </a:rPr>
              <a:t>c</a:t>
            </a:r>
            <a:r>
              <a:rPr sz="2400" spc="-65" dirty="0">
                <a:solidFill>
                  <a:srgbClr val="585858"/>
                </a:solidFill>
                <a:latin typeface="Arial"/>
                <a:cs typeface="Arial"/>
              </a:rPr>
              <a:t>a</a:t>
            </a:r>
            <a:r>
              <a:rPr sz="2400" spc="20" dirty="0">
                <a:solidFill>
                  <a:srgbClr val="585858"/>
                </a:solidFill>
                <a:latin typeface="Arial"/>
                <a:cs typeface="Arial"/>
              </a:rPr>
              <a:t>l</a:t>
            </a:r>
            <a:r>
              <a:rPr sz="2400" dirty="0">
                <a:solidFill>
                  <a:srgbClr val="585858"/>
                </a:solidFill>
                <a:latin typeface="Arial"/>
                <a:cs typeface="Arial"/>
              </a:rPr>
              <a:t>l</a:t>
            </a:r>
            <a:r>
              <a:rPr sz="2400" spc="-5" dirty="0">
                <a:solidFill>
                  <a:srgbClr val="585858"/>
                </a:solidFill>
                <a:latin typeface="Arial"/>
                <a:cs typeface="Arial"/>
              </a:rPr>
              <a:t> </a:t>
            </a:r>
            <a:r>
              <a:rPr sz="2400" spc="-55" dirty="0">
                <a:solidFill>
                  <a:srgbClr val="585858"/>
                </a:solidFill>
                <a:latin typeface="Arial"/>
                <a:cs typeface="Arial"/>
              </a:rPr>
              <a:t>w</a:t>
            </a:r>
            <a:r>
              <a:rPr sz="2400" spc="20" dirty="0">
                <a:solidFill>
                  <a:srgbClr val="585858"/>
                </a:solidFill>
                <a:latin typeface="Arial"/>
                <a:cs typeface="Arial"/>
              </a:rPr>
              <a:t>i</a:t>
            </a:r>
            <a:r>
              <a:rPr sz="2400" spc="-30" dirty="0">
                <a:solidFill>
                  <a:srgbClr val="585858"/>
                </a:solidFill>
                <a:latin typeface="Arial"/>
                <a:cs typeface="Arial"/>
              </a:rPr>
              <a:t>t</a:t>
            </a:r>
            <a:r>
              <a:rPr sz="2400" spc="15" dirty="0">
                <a:solidFill>
                  <a:srgbClr val="585858"/>
                </a:solidFill>
                <a:latin typeface="Arial"/>
                <a:cs typeface="Arial"/>
              </a:rPr>
              <a:t>h</a:t>
            </a:r>
            <a:r>
              <a:rPr sz="2400" spc="-60" dirty="0">
                <a:solidFill>
                  <a:srgbClr val="585858"/>
                </a:solidFill>
                <a:latin typeface="Arial"/>
                <a:cs typeface="Arial"/>
              </a:rPr>
              <a:t>o</a:t>
            </a:r>
            <a:r>
              <a:rPr sz="2400" spc="15" dirty="0">
                <a:solidFill>
                  <a:srgbClr val="585858"/>
                </a:solidFill>
                <a:latin typeface="Arial"/>
                <a:cs typeface="Arial"/>
              </a:rPr>
              <a:t>u</a:t>
            </a:r>
            <a:r>
              <a:rPr sz="2400" dirty="0">
                <a:solidFill>
                  <a:srgbClr val="585858"/>
                </a:solidFill>
                <a:latin typeface="Arial"/>
                <a:cs typeface="Arial"/>
              </a:rPr>
              <a:t>t</a:t>
            </a:r>
            <a:r>
              <a:rPr sz="2400" spc="100" dirty="0">
                <a:solidFill>
                  <a:srgbClr val="585858"/>
                </a:solidFill>
                <a:latin typeface="Arial"/>
                <a:cs typeface="Arial"/>
              </a:rPr>
              <a:t> </a:t>
            </a:r>
            <a:r>
              <a:rPr sz="2400" dirty="0">
                <a:solidFill>
                  <a:srgbClr val="585858"/>
                </a:solidFill>
                <a:latin typeface="Arial"/>
                <a:cs typeface="Arial"/>
              </a:rPr>
              <a:t>c</a:t>
            </a:r>
            <a:r>
              <a:rPr sz="2400" spc="-65" dirty="0">
                <a:solidFill>
                  <a:srgbClr val="585858"/>
                </a:solidFill>
                <a:latin typeface="Arial"/>
                <a:cs typeface="Arial"/>
              </a:rPr>
              <a:t>o</a:t>
            </a:r>
            <a:r>
              <a:rPr sz="2400" spc="15" dirty="0">
                <a:solidFill>
                  <a:srgbClr val="585858"/>
                </a:solidFill>
                <a:latin typeface="Arial"/>
                <a:cs typeface="Arial"/>
              </a:rPr>
              <a:t>n</a:t>
            </a:r>
            <a:r>
              <a:rPr sz="2400" dirty="0">
                <a:solidFill>
                  <a:srgbClr val="585858"/>
                </a:solidFill>
                <a:latin typeface="Arial"/>
                <a:cs typeface="Arial"/>
              </a:rPr>
              <a:t>s</a:t>
            </a:r>
            <a:r>
              <a:rPr sz="2400" spc="15" dirty="0">
                <a:solidFill>
                  <a:srgbClr val="585858"/>
                </a:solidFill>
                <a:latin typeface="Arial"/>
                <a:cs typeface="Arial"/>
              </a:rPr>
              <a:t>u</a:t>
            </a:r>
            <a:r>
              <a:rPr sz="2400" spc="20" dirty="0">
                <a:solidFill>
                  <a:srgbClr val="585858"/>
                </a:solidFill>
                <a:latin typeface="Arial"/>
                <a:cs typeface="Arial"/>
              </a:rPr>
              <a:t>l</a:t>
            </a:r>
            <a:r>
              <a:rPr sz="2400" spc="-30" dirty="0">
                <a:solidFill>
                  <a:srgbClr val="585858"/>
                </a:solidFill>
                <a:latin typeface="Arial"/>
                <a:cs typeface="Arial"/>
              </a:rPr>
              <a:t>t</a:t>
            </a:r>
            <a:r>
              <a:rPr sz="2400" spc="20" dirty="0">
                <a:solidFill>
                  <a:srgbClr val="585858"/>
                </a:solidFill>
                <a:latin typeface="Arial"/>
                <a:cs typeface="Arial"/>
              </a:rPr>
              <a:t>i</a:t>
            </a:r>
            <a:r>
              <a:rPr sz="2400" spc="15" dirty="0">
                <a:solidFill>
                  <a:srgbClr val="585858"/>
                </a:solidFill>
                <a:latin typeface="Arial"/>
                <a:cs typeface="Arial"/>
              </a:rPr>
              <a:t>n</a:t>
            </a:r>
            <a:r>
              <a:rPr sz="2400" dirty="0">
                <a:solidFill>
                  <a:srgbClr val="585858"/>
                </a:solidFill>
                <a:latin typeface="Arial"/>
                <a:cs typeface="Arial"/>
              </a:rPr>
              <a:t>g</a:t>
            </a:r>
            <a:r>
              <a:rPr sz="2400" spc="-90" dirty="0">
                <a:solidFill>
                  <a:srgbClr val="585858"/>
                </a:solidFill>
                <a:latin typeface="Arial"/>
                <a:cs typeface="Arial"/>
              </a:rPr>
              <a:t> </a:t>
            </a:r>
            <a:r>
              <a:rPr sz="2400" spc="-55" dirty="0">
                <a:solidFill>
                  <a:srgbClr val="585858"/>
                </a:solidFill>
                <a:latin typeface="Arial"/>
                <a:cs typeface="Arial"/>
              </a:rPr>
              <a:t>w</a:t>
            </a:r>
            <a:r>
              <a:rPr sz="2400" spc="20" dirty="0">
                <a:solidFill>
                  <a:srgbClr val="585858"/>
                </a:solidFill>
                <a:latin typeface="Arial"/>
                <a:cs typeface="Arial"/>
              </a:rPr>
              <a:t>i</a:t>
            </a:r>
            <a:r>
              <a:rPr sz="2400" spc="-30" dirty="0">
                <a:solidFill>
                  <a:srgbClr val="585858"/>
                </a:solidFill>
                <a:latin typeface="Arial"/>
                <a:cs typeface="Arial"/>
              </a:rPr>
              <a:t>t</a:t>
            </a:r>
            <a:r>
              <a:rPr sz="2400" dirty="0">
                <a:solidFill>
                  <a:srgbClr val="585858"/>
                </a:solidFill>
                <a:latin typeface="Arial"/>
                <a:cs typeface="Arial"/>
              </a:rPr>
              <a:t>h</a:t>
            </a:r>
            <a:r>
              <a:rPr sz="2400" spc="65" dirty="0">
                <a:solidFill>
                  <a:srgbClr val="585858"/>
                </a:solidFill>
                <a:latin typeface="Arial"/>
                <a:cs typeface="Arial"/>
              </a:rPr>
              <a:t> </a:t>
            </a:r>
            <a:r>
              <a:rPr sz="2400" spc="-30" dirty="0">
                <a:solidFill>
                  <a:srgbClr val="585858"/>
                </a:solidFill>
                <a:latin typeface="Arial"/>
                <a:cs typeface="Arial"/>
              </a:rPr>
              <a:t>t</a:t>
            </a:r>
            <a:r>
              <a:rPr sz="2400" spc="15" dirty="0">
                <a:solidFill>
                  <a:srgbClr val="585858"/>
                </a:solidFill>
                <a:latin typeface="Arial"/>
                <a:cs typeface="Arial"/>
              </a:rPr>
              <a:t>h</a:t>
            </a:r>
            <a:r>
              <a:rPr sz="2400" dirty="0">
                <a:solidFill>
                  <a:srgbClr val="585858"/>
                </a:solidFill>
                <a:latin typeface="Arial"/>
                <a:cs typeface="Arial"/>
              </a:rPr>
              <a:t>e </a:t>
            </a:r>
            <a:r>
              <a:rPr lang="en-US" sz="2400" spc="20" dirty="0">
                <a:solidFill>
                  <a:srgbClr val="585858"/>
                </a:solidFill>
                <a:latin typeface="Arial"/>
                <a:cs typeface="Arial"/>
              </a:rPr>
              <a:t>recipient</a:t>
            </a:r>
            <a:r>
              <a:rPr sz="2400" dirty="0">
                <a:solidFill>
                  <a:srgbClr val="585858"/>
                </a:solidFill>
                <a:latin typeface="Arial"/>
                <a:cs typeface="Arial"/>
              </a:rPr>
              <a:t>.</a:t>
            </a:r>
            <a:r>
              <a:rPr sz="2400" spc="20" dirty="0">
                <a:solidFill>
                  <a:srgbClr val="585858"/>
                </a:solidFill>
                <a:latin typeface="Arial"/>
                <a:cs typeface="Arial"/>
              </a:rPr>
              <a:t> </a:t>
            </a:r>
            <a:endParaRPr sz="2400" dirty="0">
              <a:latin typeface="Arial"/>
              <a:cs typeface="Arial"/>
            </a:endParaRPr>
          </a:p>
        </p:txBody>
      </p:sp>
      <p:pic>
        <p:nvPicPr>
          <p:cNvPr id="8" name="Picture 7" descr="A screenshot of a social media post&#10;&#10;Description automatically generated">
            <a:extLst>
              <a:ext uri="{FF2B5EF4-FFF2-40B4-BE49-F238E27FC236}">
                <a16:creationId xmlns:a16="http://schemas.microsoft.com/office/drawing/2014/main" id="{7DE63572-D5A8-7B44-A822-F630DC53C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361741"/>
            <a:ext cx="7729220" cy="1691969"/>
          </a:xfrm>
          <a:prstGeom prst="rect">
            <a:avLst/>
          </a:prstGeom>
        </p:spPr>
      </p:pic>
      <p:cxnSp>
        <p:nvCxnSpPr>
          <p:cNvPr id="13" name="Straight Arrow Connector 12">
            <a:extLst>
              <a:ext uri="{FF2B5EF4-FFF2-40B4-BE49-F238E27FC236}">
                <a16:creationId xmlns:a16="http://schemas.microsoft.com/office/drawing/2014/main" id="{1EFBD0EC-FCAF-AF43-946D-7990F353804D}"/>
              </a:ext>
            </a:extLst>
          </p:cNvPr>
          <p:cNvCxnSpPr/>
          <p:nvPr/>
        </p:nvCxnSpPr>
        <p:spPr>
          <a:xfrm flipH="1" flipV="1">
            <a:off x="5715000" y="5410200"/>
            <a:ext cx="914400" cy="10668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6400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609600" y="2286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7924800" cy="167738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lang="en-US" sz="2650" spc="-5" dirty="0">
                <a:solidFill>
                  <a:srgbClr val="585858"/>
                </a:solidFill>
                <a:latin typeface="Arial"/>
                <a:cs typeface="Arial"/>
              </a:rPr>
              <a:t>Direct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 (Or Blind Transfer)</a:t>
            </a:r>
            <a:endParaRPr sz="2650" dirty="0">
              <a:latin typeface="Arial"/>
              <a:cs typeface="Arial"/>
            </a:endParaRPr>
          </a:p>
          <a:p>
            <a:pPr>
              <a:lnSpc>
                <a:spcPct val="100000"/>
              </a:lnSpc>
              <a:spcBef>
                <a:spcPts val="2"/>
              </a:spcBef>
            </a:pPr>
            <a:endParaRPr sz="3450" dirty="0">
              <a:latin typeface="Times New Roman"/>
              <a:cs typeface="Times New Roman"/>
            </a:endParaRPr>
          </a:p>
          <a:p>
            <a:pPr marL="414020" marR="5080" indent="-386080">
              <a:lnSpc>
                <a:spcPct val="100000"/>
              </a:lnSpc>
              <a:buClr>
                <a:srgbClr val="2C6CBD"/>
              </a:buClr>
              <a:buFont typeface="Arial"/>
              <a:buChar char="•"/>
              <a:tabLst>
                <a:tab pos="414655" algn="l"/>
              </a:tabLst>
            </a:pPr>
            <a:r>
              <a:rPr lang="en-US" sz="2400" spc="-30" dirty="0">
                <a:solidFill>
                  <a:srgbClr val="585858"/>
                </a:solidFill>
                <a:latin typeface="Arial"/>
                <a:cs typeface="Arial"/>
              </a:rPr>
              <a:t>The dial pad for the direct transfer will open. </a:t>
            </a:r>
            <a:r>
              <a:rPr sz="2400" dirty="0">
                <a:solidFill>
                  <a:srgbClr val="585858"/>
                </a:solidFill>
                <a:latin typeface="Arial"/>
                <a:cs typeface="Arial"/>
              </a:rPr>
              <a:t>E</a:t>
            </a:r>
            <a:r>
              <a:rPr sz="2400" spc="20" dirty="0">
                <a:solidFill>
                  <a:srgbClr val="585858"/>
                </a:solidFill>
                <a:latin typeface="Arial"/>
                <a:cs typeface="Arial"/>
              </a:rPr>
              <a:t>n</a:t>
            </a:r>
            <a:r>
              <a:rPr sz="2400" spc="-30" dirty="0">
                <a:solidFill>
                  <a:srgbClr val="585858"/>
                </a:solidFill>
                <a:latin typeface="Arial"/>
                <a:cs typeface="Arial"/>
              </a:rPr>
              <a:t>t</a:t>
            </a:r>
            <a:r>
              <a:rPr sz="2400" spc="-60" dirty="0">
                <a:solidFill>
                  <a:srgbClr val="585858"/>
                </a:solidFill>
                <a:latin typeface="Arial"/>
                <a:cs typeface="Arial"/>
              </a:rPr>
              <a:t>e</a:t>
            </a:r>
            <a:r>
              <a:rPr sz="2400" dirty="0">
                <a:solidFill>
                  <a:srgbClr val="585858"/>
                </a:solidFill>
                <a:latin typeface="Arial"/>
                <a:cs typeface="Arial"/>
              </a:rPr>
              <a:t>r</a:t>
            </a:r>
            <a:r>
              <a:rPr sz="2400" spc="50" dirty="0">
                <a:solidFill>
                  <a:srgbClr val="585858"/>
                </a:solidFill>
                <a:latin typeface="Arial"/>
                <a:cs typeface="Arial"/>
              </a:rPr>
              <a:t> </a:t>
            </a:r>
            <a:r>
              <a:rPr sz="2400" spc="-30" dirty="0">
                <a:solidFill>
                  <a:srgbClr val="585858"/>
                </a:solidFill>
                <a:latin typeface="Arial"/>
                <a:cs typeface="Arial"/>
              </a:rPr>
              <a:t>t</a:t>
            </a:r>
            <a:r>
              <a:rPr sz="2400" spc="20" dirty="0">
                <a:solidFill>
                  <a:srgbClr val="585858"/>
                </a:solidFill>
                <a:latin typeface="Arial"/>
                <a:cs typeface="Arial"/>
              </a:rPr>
              <a:t>h</a:t>
            </a:r>
            <a:r>
              <a:rPr sz="2400" dirty="0">
                <a:solidFill>
                  <a:srgbClr val="585858"/>
                </a:solidFill>
                <a:latin typeface="Arial"/>
                <a:cs typeface="Arial"/>
              </a:rPr>
              <a:t>e</a:t>
            </a:r>
            <a:r>
              <a:rPr sz="2400" spc="-5" dirty="0">
                <a:solidFill>
                  <a:srgbClr val="585858"/>
                </a:solidFill>
                <a:latin typeface="Arial"/>
                <a:cs typeface="Arial"/>
              </a:rPr>
              <a:t> </a:t>
            </a:r>
            <a:r>
              <a:rPr sz="2400" spc="20" dirty="0">
                <a:solidFill>
                  <a:srgbClr val="585858"/>
                </a:solidFill>
                <a:latin typeface="Arial"/>
                <a:cs typeface="Arial"/>
              </a:rPr>
              <a:t>nu</a:t>
            </a:r>
            <a:r>
              <a:rPr sz="2400" dirty="0">
                <a:solidFill>
                  <a:srgbClr val="585858"/>
                </a:solidFill>
                <a:latin typeface="Arial"/>
                <a:cs typeface="Arial"/>
              </a:rPr>
              <a:t>m</a:t>
            </a:r>
            <a:r>
              <a:rPr sz="2400" spc="20" dirty="0">
                <a:solidFill>
                  <a:srgbClr val="585858"/>
                </a:solidFill>
                <a:latin typeface="Arial"/>
                <a:cs typeface="Arial"/>
              </a:rPr>
              <a:t>b</a:t>
            </a:r>
            <a:r>
              <a:rPr sz="2400" spc="-60" dirty="0">
                <a:solidFill>
                  <a:srgbClr val="585858"/>
                </a:solidFill>
                <a:latin typeface="Arial"/>
                <a:cs typeface="Arial"/>
              </a:rPr>
              <a:t>e</a:t>
            </a:r>
            <a:r>
              <a:rPr sz="2400" dirty="0">
                <a:solidFill>
                  <a:srgbClr val="585858"/>
                </a:solidFill>
                <a:latin typeface="Arial"/>
                <a:cs typeface="Arial"/>
              </a:rPr>
              <a:t>r</a:t>
            </a:r>
            <a:r>
              <a:rPr sz="2400" spc="-30" dirty="0">
                <a:solidFill>
                  <a:srgbClr val="585858"/>
                </a:solidFill>
                <a:latin typeface="Arial"/>
                <a:cs typeface="Arial"/>
              </a:rPr>
              <a:t> </a:t>
            </a:r>
            <a:r>
              <a:rPr sz="2400" dirty="0">
                <a:solidFill>
                  <a:srgbClr val="585858"/>
                </a:solidFill>
                <a:latin typeface="Arial"/>
                <a:cs typeface="Arial"/>
              </a:rPr>
              <a:t>y</a:t>
            </a:r>
            <a:r>
              <a:rPr sz="2400" spc="-60" dirty="0">
                <a:solidFill>
                  <a:srgbClr val="585858"/>
                </a:solidFill>
                <a:latin typeface="Arial"/>
                <a:cs typeface="Arial"/>
              </a:rPr>
              <a:t>o</a:t>
            </a:r>
            <a:r>
              <a:rPr sz="2400" dirty="0">
                <a:solidFill>
                  <a:srgbClr val="585858"/>
                </a:solidFill>
                <a:latin typeface="Arial"/>
                <a:cs typeface="Arial"/>
              </a:rPr>
              <a:t>u</a:t>
            </a:r>
            <a:r>
              <a:rPr sz="2400" spc="70" dirty="0">
                <a:solidFill>
                  <a:srgbClr val="585858"/>
                </a:solidFill>
                <a:latin typeface="Arial"/>
                <a:cs typeface="Arial"/>
              </a:rPr>
              <a:t> </a:t>
            </a:r>
            <a:r>
              <a:rPr sz="2400" spc="-55" dirty="0">
                <a:solidFill>
                  <a:srgbClr val="585858"/>
                </a:solidFill>
                <a:latin typeface="Arial"/>
                <a:cs typeface="Arial"/>
              </a:rPr>
              <a:t>w</a:t>
            </a:r>
            <a:r>
              <a:rPr sz="2400" spc="20" dirty="0">
                <a:solidFill>
                  <a:srgbClr val="585858"/>
                </a:solidFill>
                <a:latin typeface="Arial"/>
                <a:cs typeface="Arial"/>
              </a:rPr>
              <a:t>i</a:t>
            </a:r>
            <a:r>
              <a:rPr sz="2400" dirty="0">
                <a:solidFill>
                  <a:srgbClr val="585858"/>
                </a:solidFill>
                <a:latin typeface="Arial"/>
                <a:cs typeface="Arial"/>
              </a:rPr>
              <a:t>sh</a:t>
            </a:r>
            <a:r>
              <a:rPr sz="2400" spc="-10"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o</a:t>
            </a:r>
            <a:r>
              <a:rPr sz="2400" spc="75" dirty="0">
                <a:solidFill>
                  <a:srgbClr val="585858"/>
                </a:solidFill>
                <a:latin typeface="Arial"/>
                <a:cs typeface="Arial"/>
              </a:rPr>
              <a:t> </a:t>
            </a:r>
            <a:r>
              <a:rPr sz="2400" spc="-30" dirty="0">
                <a:solidFill>
                  <a:srgbClr val="585858"/>
                </a:solidFill>
                <a:latin typeface="Arial"/>
                <a:cs typeface="Arial"/>
              </a:rPr>
              <a:t>t</a:t>
            </a:r>
            <a:r>
              <a:rPr sz="2400" dirty="0">
                <a:solidFill>
                  <a:srgbClr val="585858"/>
                </a:solidFill>
                <a:latin typeface="Arial"/>
                <a:cs typeface="Arial"/>
              </a:rPr>
              <a:t>r</a:t>
            </a:r>
            <a:r>
              <a:rPr sz="2400" spc="-60" dirty="0">
                <a:solidFill>
                  <a:srgbClr val="585858"/>
                </a:solidFill>
                <a:latin typeface="Arial"/>
                <a:cs typeface="Arial"/>
              </a:rPr>
              <a:t>a</a:t>
            </a:r>
            <a:r>
              <a:rPr sz="2400" spc="20" dirty="0">
                <a:solidFill>
                  <a:srgbClr val="585858"/>
                </a:solidFill>
                <a:latin typeface="Arial"/>
                <a:cs typeface="Arial"/>
              </a:rPr>
              <a:t>n</a:t>
            </a:r>
            <a:r>
              <a:rPr sz="2400" dirty="0">
                <a:solidFill>
                  <a:srgbClr val="585858"/>
                </a:solidFill>
                <a:latin typeface="Arial"/>
                <a:cs typeface="Arial"/>
              </a:rPr>
              <a:t>s</a:t>
            </a:r>
            <a:r>
              <a:rPr sz="2400" spc="-30" dirty="0">
                <a:solidFill>
                  <a:srgbClr val="585858"/>
                </a:solidFill>
                <a:latin typeface="Arial"/>
                <a:cs typeface="Arial"/>
              </a:rPr>
              <a:t>f</a:t>
            </a:r>
            <a:r>
              <a:rPr sz="2400" spc="-60" dirty="0">
                <a:solidFill>
                  <a:srgbClr val="585858"/>
                </a:solidFill>
                <a:latin typeface="Arial"/>
                <a:cs typeface="Arial"/>
              </a:rPr>
              <a:t>e</a:t>
            </a:r>
            <a:r>
              <a:rPr sz="2400" dirty="0">
                <a:solidFill>
                  <a:srgbClr val="585858"/>
                </a:solidFill>
                <a:latin typeface="Arial"/>
                <a:cs typeface="Arial"/>
              </a:rPr>
              <a:t>r </a:t>
            </a:r>
            <a:r>
              <a:rPr sz="2400" spc="-30" dirty="0">
                <a:solidFill>
                  <a:srgbClr val="585858"/>
                </a:solidFill>
                <a:latin typeface="Arial"/>
                <a:cs typeface="Arial"/>
              </a:rPr>
              <a:t>t</a:t>
            </a:r>
            <a:r>
              <a:rPr sz="2400" spc="15" dirty="0">
                <a:solidFill>
                  <a:srgbClr val="585858"/>
                </a:solidFill>
                <a:latin typeface="Arial"/>
                <a:cs typeface="Arial"/>
              </a:rPr>
              <a:t>h</a:t>
            </a:r>
            <a:r>
              <a:rPr sz="2400" dirty="0">
                <a:solidFill>
                  <a:srgbClr val="585858"/>
                </a:solidFill>
                <a:latin typeface="Arial"/>
                <a:cs typeface="Arial"/>
              </a:rPr>
              <a:t>e</a:t>
            </a:r>
            <a:r>
              <a:rPr sz="2400" spc="-10" dirty="0">
                <a:solidFill>
                  <a:srgbClr val="585858"/>
                </a:solidFill>
                <a:latin typeface="Arial"/>
                <a:cs typeface="Arial"/>
              </a:rPr>
              <a:t> </a:t>
            </a:r>
            <a:r>
              <a:rPr sz="2400" dirty="0">
                <a:solidFill>
                  <a:srgbClr val="585858"/>
                </a:solidFill>
                <a:latin typeface="Arial"/>
                <a:cs typeface="Arial"/>
              </a:rPr>
              <a:t>c</a:t>
            </a:r>
            <a:r>
              <a:rPr sz="2400" spc="-65" dirty="0">
                <a:solidFill>
                  <a:srgbClr val="585858"/>
                </a:solidFill>
                <a:latin typeface="Arial"/>
                <a:cs typeface="Arial"/>
              </a:rPr>
              <a:t>a</a:t>
            </a:r>
            <a:r>
              <a:rPr sz="2400" spc="20" dirty="0">
                <a:solidFill>
                  <a:srgbClr val="585858"/>
                </a:solidFill>
                <a:latin typeface="Arial"/>
                <a:cs typeface="Arial"/>
              </a:rPr>
              <a:t>l</a:t>
            </a:r>
            <a:r>
              <a:rPr sz="2400" dirty="0">
                <a:solidFill>
                  <a:srgbClr val="585858"/>
                </a:solidFill>
                <a:latin typeface="Arial"/>
                <a:cs typeface="Arial"/>
              </a:rPr>
              <a:t>l</a:t>
            </a:r>
            <a:r>
              <a:rPr sz="2400" spc="-5" dirty="0">
                <a:solidFill>
                  <a:srgbClr val="585858"/>
                </a:solidFill>
                <a:latin typeface="Arial"/>
                <a:cs typeface="Arial"/>
              </a:rPr>
              <a:t> </a:t>
            </a:r>
            <a:r>
              <a:rPr lang="en-US" sz="2400" spc="-60" dirty="0">
                <a:solidFill>
                  <a:srgbClr val="585858"/>
                </a:solidFill>
                <a:latin typeface="Arial"/>
                <a:cs typeface="Arial"/>
              </a:rPr>
              <a:t>to.</a:t>
            </a:r>
            <a:endParaRPr sz="2400" dirty="0">
              <a:latin typeface="Arial"/>
              <a:cs typeface="Arial"/>
            </a:endParaRPr>
          </a:p>
        </p:txBody>
      </p:sp>
      <p:sp>
        <p:nvSpPr>
          <p:cNvPr id="11" name="object 4">
            <a:extLst>
              <a:ext uri="{FF2B5EF4-FFF2-40B4-BE49-F238E27FC236}">
                <a16:creationId xmlns:a16="http://schemas.microsoft.com/office/drawing/2014/main" id="{388FA033-F541-476A-90C9-692EA54E826B}"/>
              </a:ext>
            </a:extLst>
          </p:cNvPr>
          <p:cNvSpPr txBox="1"/>
          <p:nvPr/>
        </p:nvSpPr>
        <p:spPr>
          <a:xfrm>
            <a:off x="5867400" y="4114190"/>
            <a:ext cx="3157382" cy="1638910"/>
          </a:xfrm>
          <a:prstGeom prst="rect">
            <a:avLst/>
          </a:prstGeom>
        </p:spPr>
        <p:txBody>
          <a:bodyPr vert="horz" wrap="square" lIns="0" tIns="0" rIns="0" bIns="0" rtlCol="0">
            <a:spAutoFit/>
          </a:bodyPr>
          <a:lstStyle/>
          <a:p>
            <a:pPr>
              <a:lnSpc>
                <a:spcPct val="100000"/>
              </a:lnSpc>
              <a:spcBef>
                <a:spcPts val="2"/>
              </a:spcBef>
            </a:pPr>
            <a:endParaRPr sz="3450" dirty="0">
              <a:latin typeface="Times New Roman"/>
              <a:cs typeface="Times New Roman"/>
            </a:endParaRPr>
          </a:p>
          <a:p>
            <a:pPr marL="414020" marR="5080" indent="-386080">
              <a:lnSpc>
                <a:spcPct val="100000"/>
              </a:lnSpc>
              <a:buClr>
                <a:srgbClr val="2C6CBD"/>
              </a:buClr>
              <a:buFont typeface="Arial"/>
              <a:buChar char="•"/>
              <a:tabLst>
                <a:tab pos="414655" algn="l"/>
              </a:tabLst>
            </a:pPr>
            <a:r>
              <a:rPr lang="en-US" sz="2400" spc="-30" dirty="0">
                <a:solidFill>
                  <a:srgbClr val="585858"/>
                </a:solidFill>
                <a:latin typeface="Arial"/>
                <a:cs typeface="Arial"/>
              </a:rPr>
              <a:t>Enter the number you want to Direct Transfer to</a:t>
            </a:r>
            <a:endParaRPr sz="2400" dirty="0">
              <a:latin typeface="Arial"/>
              <a:cs typeface="Arial"/>
            </a:endParaRPr>
          </a:p>
        </p:txBody>
      </p:sp>
      <p:pic>
        <p:nvPicPr>
          <p:cNvPr id="8" name="Picture 7" descr="A screenshot of a cell phone&#10;&#10;Description automatically generated">
            <a:extLst>
              <a:ext uri="{FF2B5EF4-FFF2-40B4-BE49-F238E27FC236}">
                <a16:creationId xmlns:a16="http://schemas.microsoft.com/office/drawing/2014/main" id="{6C1CE08D-ACAF-4E4C-A857-D43D79B76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39" y="3886200"/>
            <a:ext cx="4789824" cy="3733800"/>
          </a:xfrm>
          <a:prstGeom prst="rect">
            <a:avLst/>
          </a:prstGeom>
        </p:spPr>
      </p:pic>
      <p:cxnSp>
        <p:nvCxnSpPr>
          <p:cNvPr id="13" name="Straight Arrow Connector 12">
            <a:extLst>
              <a:ext uri="{FF2B5EF4-FFF2-40B4-BE49-F238E27FC236}">
                <a16:creationId xmlns:a16="http://schemas.microsoft.com/office/drawing/2014/main" id="{290F975C-8C3A-B640-85EF-6F2C3BA00EC5}"/>
              </a:ext>
            </a:extLst>
          </p:cNvPr>
          <p:cNvCxnSpPr/>
          <p:nvPr/>
        </p:nvCxnSpPr>
        <p:spPr>
          <a:xfrm flipH="1">
            <a:off x="3733800" y="4933645"/>
            <a:ext cx="2362200" cy="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609600" y="2286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7924800" cy="167738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lang="en-US" sz="2650" spc="-5" dirty="0">
                <a:solidFill>
                  <a:srgbClr val="585858"/>
                </a:solidFill>
                <a:latin typeface="Arial"/>
                <a:cs typeface="Arial"/>
              </a:rPr>
              <a:t>Direct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 (Or Blind Transfer)</a:t>
            </a:r>
            <a:endParaRPr sz="2650" dirty="0">
              <a:latin typeface="Arial"/>
              <a:cs typeface="Arial"/>
            </a:endParaRPr>
          </a:p>
          <a:p>
            <a:pPr>
              <a:lnSpc>
                <a:spcPct val="100000"/>
              </a:lnSpc>
              <a:spcBef>
                <a:spcPts val="2"/>
              </a:spcBef>
            </a:pPr>
            <a:endParaRPr sz="3450" dirty="0">
              <a:latin typeface="Times New Roman"/>
              <a:cs typeface="Times New Roman"/>
            </a:endParaRPr>
          </a:p>
          <a:p>
            <a:pPr marL="414020" marR="5080" indent="-386080">
              <a:lnSpc>
                <a:spcPct val="100000"/>
              </a:lnSpc>
              <a:buClr>
                <a:srgbClr val="2C6CBD"/>
              </a:buClr>
              <a:buFont typeface="Arial"/>
              <a:buChar char="•"/>
              <a:tabLst>
                <a:tab pos="414655" algn="l"/>
              </a:tabLst>
            </a:pPr>
            <a:r>
              <a:rPr lang="en-US" sz="2400" spc="-30" dirty="0">
                <a:solidFill>
                  <a:srgbClr val="585858"/>
                </a:solidFill>
                <a:latin typeface="Arial"/>
                <a:cs typeface="Arial"/>
              </a:rPr>
              <a:t>Press the green “Direct transfer” button to complete the direct transfer</a:t>
            </a:r>
            <a:endParaRPr sz="2400" dirty="0">
              <a:latin typeface="Arial"/>
              <a:cs typeface="Arial"/>
            </a:endParaRPr>
          </a:p>
        </p:txBody>
      </p:sp>
      <p:pic>
        <p:nvPicPr>
          <p:cNvPr id="6" name="Picture 5" descr="A screenshot of a cell phone&#10;&#10;Description automatically generated">
            <a:extLst>
              <a:ext uri="{FF2B5EF4-FFF2-40B4-BE49-F238E27FC236}">
                <a16:creationId xmlns:a16="http://schemas.microsoft.com/office/drawing/2014/main" id="{15149B0D-CC57-674A-859F-46089466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86201"/>
            <a:ext cx="4661647" cy="3657600"/>
          </a:xfrm>
          <a:prstGeom prst="rect">
            <a:avLst/>
          </a:prstGeom>
        </p:spPr>
      </p:pic>
    </p:spTree>
    <p:extLst>
      <p:ext uri="{BB962C8B-B14F-4D97-AF65-F5344CB8AC3E}">
        <p14:creationId xmlns:p14="http://schemas.microsoft.com/office/powerpoint/2010/main" val="52620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533400" y="1524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8119109" cy="4148828"/>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o</a:t>
            </a:r>
            <a:r>
              <a:rPr sz="2650" spc="-35" dirty="0">
                <a:solidFill>
                  <a:srgbClr val="585858"/>
                </a:solidFill>
                <a:latin typeface="Arial"/>
                <a:cs typeface="Arial"/>
              </a:rPr>
              <a:t>n</a:t>
            </a:r>
            <a:r>
              <a:rPr sz="2650" spc="25" dirty="0">
                <a:solidFill>
                  <a:srgbClr val="585858"/>
                </a:solidFill>
                <a:latin typeface="Arial"/>
                <a:cs typeface="Arial"/>
              </a:rPr>
              <a:t>s</a:t>
            </a:r>
            <a:r>
              <a:rPr sz="2650" spc="-35" dirty="0">
                <a:solidFill>
                  <a:srgbClr val="585858"/>
                </a:solidFill>
                <a:latin typeface="Arial"/>
                <a:cs typeface="Arial"/>
              </a:rPr>
              <a:t>ul</a:t>
            </a:r>
            <a:r>
              <a:rPr sz="2650" spc="-5" dirty="0">
                <a:solidFill>
                  <a:srgbClr val="585858"/>
                </a:solidFill>
                <a:latin typeface="Arial"/>
                <a:cs typeface="Arial"/>
              </a:rPr>
              <a:t>t</a:t>
            </a:r>
            <a:r>
              <a:rPr sz="2650" spc="-35"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/Conference</a:t>
            </a:r>
            <a:endParaRPr sz="2650" dirty="0">
              <a:latin typeface="Arial"/>
              <a:cs typeface="Arial"/>
            </a:endParaRPr>
          </a:p>
          <a:p>
            <a:pPr>
              <a:lnSpc>
                <a:spcPct val="100000"/>
              </a:lnSpc>
              <a:spcBef>
                <a:spcPts val="50"/>
              </a:spcBef>
            </a:pPr>
            <a:endParaRPr sz="3450" dirty="0">
              <a:latin typeface="Times New Roman"/>
              <a:cs typeface="Times New Roman"/>
            </a:endParaRPr>
          </a:p>
          <a:p>
            <a:pPr marL="414020" marR="5080" indent="-386080">
              <a:lnSpc>
                <a:spcPct val="98200"/>
              </a:lnSpc>
              <a:buClr>
                <a:srgbClr val="2C6CBD"/>
              </a:buClr>
              <a:buFont typeface="Arial"/>
              <a:buChar char="•"/>
              <a:tabLst>
                <a:tab pos="414655" algn="l"/>
              </a:tabLst>
            </a:pPr>
            <a:r>
              <a:rPr lang="en-US" sz="2650" spc="5" dirty="0">
                <a:solidFill>
                  <a:srgbClr val="585858"/>
                </a:solidFill>
                <a:latin typeface="Arial"/>
                <a:cs typeface="Arial"/>
              </a:rPr>
              <a:t>A ”Consult”  will activate a Consult Transfer or a Consult Conference call depending on which one is needed</a:t>
            </a:r>
          </a:p>
          <a:p>
            <a:pPr marL="414020" marR="5080" indent="-386080">
              <a:lnSpc>
                <a:spcPct val="98200"/>
              </a:lnSpc>
              <a:buClr>
                <a:srgbClr val="2C6CBD"/>
              </a:buClr>
              <a:buFont typeface="Arial"/>
              <a:buChar char="•"/>
              <a:tabLst>
                <a:tab pos="414655" algn="l"/>
              </a:tabLst>
            </a:pPr>
            <a:r>
              <a:rPr lang="en-US" sz="2650" spc="5" dirty="0">
                <a:solidFill>
                  <a:srgbClr val="585858"/>
                </a:solidFill>
                <a:latin typeface="Arial"/>
                <a:cs typeface="Arial"/>
              </a:rPr>
              <a:t>A “Consult Transfer” Is a Supervised/Warm Transfer.</a:t>
            </a:r>
          </a:p>
          <a:p>
            <a:pPr marL="414020" marR="5080" indent="-386080">
              <a:lnSpc>
                <a:spcPct val="98200"/>
              </a:lnSpc>
              <a:buClr>
                <a:srgbClr val="2C6CBD"/>
              </a:buClr>
              <a:buFont typeface="Arial"/>
              <a:buChar char="•"/>
              <a:tabLst>
                <a:tab pos="414655" algn="l"/>
              </a:tabLst>
            </a:pPr>
            <a:r>
              <a:rPr lang="en-US" sz="2650" spc="5" dirty="0">
                <a:solidFill>
                  <a:srgbClr val="585858"/>
                </a:solidFill>
                <a:latin typeface="Arial"/>
                <a:cs typeface="Arial"/>
              </a:rPr>
              <a:t>A “Consult Conference” is when you bring multiple calls to the same call(A conference call).</a:t>
            </a:r>
          </a:p>
          <a:p>
            <a:pPr marL="414020" marR="5080" indent="-386080">
              <a:lnSpc>
                <a:spcPct val="98200"/>
              </a:lnSpc>
              <a:buClr>
                <a:srgbClr val="2C6CBD"/>
              </a:buClr>
              <a:buFont typeface="Arial"/>
              <a:buChar char="•"/>
              <a:tabLst>
                <a:tab pos="414655" algn="l"/>
              </a:tabLst>
            </a:pPr>
            <a:r>
              <a:rPr lang="en-US" sz="2650" spc="5" dirty="0">
                <a:solidFill>
                  <a:srgbClr val="585858"/>
                </a:solidFill>
                <a:latin typeface="Arial"/>
                <a:cs typeface="Arial"/>
              </a:rPr>
              <a:t>.</a:t>
            </a:r>
          </a:p>
        </p:txBody>
      </p:sp>
    </p:spTree>
    <p:extLst>
      <p:ext uri="{BB962C8B-B14F-4D97-AF65-F5344CB8AC3E}">
        <p14:creationId xmlns:p14="http://schemas.microsoft.com/office/powerpoint/2010/main" val="140631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533400" y="1524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8119109" cy="1351204"/>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o</a:t>
            </a:r>
            <a:r>
              <a:rPr sz="2650" spc="-35" dirty="0">
                <a:solidFill>
                  <a:srgbClr val="585858"/>
                </a:solidFill>
                <a:latin typeface="Arial"/>
                <a:cs typeface="Arial"/>
              </a:rPr>
              <a:t>n</a:t>
            </a:r>
            <a:r>
              <a:rPr sz="2650" spc="25" dirty="0">
                <a:solidFill>
                  <a:srgbClr val="585858"/>
                </a:solidFill>
                <a:latin typeface="Arial"/>
                <a:cs typeface="Arial"/>
              </a:rPr>
              <a:t>s</a:t>
            </a:r>
            <a:r>
              <a:rPr sz="2650" spc="-35" dirty="0">
                <a:solidFill>
                  <a:srgbClr val="585858"/>
                </a:solidFill>
                <a:latin typeface="Arial"/>
                <a:cs typeface="Arial"/>
              </a:rPr>
              <a:t>ul</a:t>
            </a:r>
            <a:r>
              <a:rPr sz="2650" spc="-5" dirty="0">
                <a:solidFill>
                  <a:srgbClr val="585858"/>
                </a:solidFill>
                <a:latin typeface="Arial"/>
                <a:cs typeface="Arial"/>
              </a:rPr>
              <a:t>t</a:t>
            </a:r>
            <a:r>
              <a:rPr sz="2650" spc="-35"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/Conference</a:t>
            </a:r>
            <a:endParaRPr sz="2650" dirty="0">
              <a:latin typeface="Arial"/>
              <a:cs typeface="Arial"/>
            </a:endParaRPr>
          </a:p>
          <a:p>
            <a:pPr>
              <a:lnSpc>
                <a:spcPct val="100000"/>
              </a:lnSpc>
              <a:spcBef>
                <a:spcPts val="50"/>
              </a:spcBef>
            </a:pPr>
            <a:endParaRPr sz="3450" dirty="0">
              <a:latin typeface="Times New Roman"/>
              <a:cs typeface="Times New Roman"/>
            </a:endParaRPr>
          </a:p>
          <a:p>
            <a:pPr marL="414020" marR="5080" indent="-386080">
              <a:lnSpc>
                <a:spcPct val="98200"/>
              </a:lnSpc>
              <a:buClr>
                <a:srgbClr val="2C6CBD"/>
              </a:buClr>
              <a:buFont typeface="Arial"/>
              <a:buChar char="•"/>
              <a:tabLst>
                <a:tab pos="414655" algn="l"/>
              </a:tabLst>
            </a:pPr>
            <a:r>
              <a:rPr lang="en-US" sz="2650" spc="5" dirty="0">
                <a:solidFill>
                  <a:srgbClr val="585858"/>
                </a:solidFill>
                <a:latin typeface="Arial"/>
                <a:cs typeface="Arial"/>
              </a:rPr>
              <a:t>O</a:t>
            </a:r>
            <a:r>
              <a:rPr lang="en-US" sz="2650" spc="-5" dirty="0">
                <a:solidFill>
                  <a:srgbClr val="585858"/>
                </a:solidFill>
                <a:latin typeface="Arial"/>
                <a:cs typeface="Arial"/>
              </a:rPr>
              <a:t>n</a:t>
            </a:r>
            <a:r>
              <a:rPr lang="en-US" sz="2650" spc="-130" dirty="0">
                <a:solidFill>
                  <a:srgbClr val="585858"/>
                </a:solidFill>
                <a:latin typeface="Arial"/>
                <a:cs typeface="Arial"/>
              </a:rPr>
              <a:t> </a:t>
            </a:r>
            <a:r>
              <a:rPr lang="en-US" sz="2650" spc="-114" dirty="0">
                <a:solidFill>
                  <a:srgbClr val="585858"/>
                </a:solidFill>
                <a:latin typeface="Arial"/>
                <a:cs typeface="Arial"/>
              </a:rPr>
              <a:t>a</a:t>
            </a:r>
            <a:r>
              <a:rPr lang="en-US" sz="2650" spc="-5" dirty="0">
                <a:solidFill>
                  <a:srgbClr val="585858"/>
                </a:solidFill>
                <a:latin typeface="Arial"/>
                <a:cs typeface="Arial"/>
              </a:rPr>
              <a:t>n</a:t>
            </a:r>
            <a:r>
              <a:rPr lang="en-US" sz="2650" spc="110" dirty="0">
                <a:solidFill>
                  <a:srgbClr val="585858"/>
                </a:solidFill>
                <a:latin typeface="Arial"/>
                <a:cs typeface="Arial"/>
              </a:rPr>
              <a:t> </a:t>
            </a:r>
            <a:r>
              <a:rPr lang="en-US" sz="2650" spc="-114" dirty="0">
                <a:solidFill>
                  <a:srgbClr val="585858"/>
                </a:solidFill>
                <a:latin typeface="Arial"/>
                <a:cs typeface="Arial"/>
              </a:rPr>
              <a:t>a</a:t>
            </a:r>
            <a:r>
              <a:rPr lang="en-US" sz="2650" spc="25" dirty="0">
                <a:solidFill>
                  <a:srgbClr val="585858"/>
                </a:solidFill>
                <a:latin typeface="Arial"/>
                <a:cs typeface="Arial"/>
              </a:rPr>
              <a:t>c</a:t>
            </a:r>
            <a:r>
              <a:rPr lang="en-US" sz="2650" spc="-25" dirty="0">
                <a:solidFill>
                  <a:srgbClr val="585858"/>
                </a:solidFill>
                <a:latin typeface="Arial"/>
                <a:cs typeface="Arial"/>
              </a:rPr>
              <a:t>t</a:t>
            </a:r>
            <a:r>
              <a:rPr lang="en-US" sz="2650" spc="-35" dirty="0">
                <a:solidFill>
                  <a:srgbClr val="585858"/>
                </a:solidFill>
                <a:latin typeface="Arial"/>
                <a:cs typeface="Arial"/>
              </a:rPr>
              <a:t>i</a:t>
            </a:r>
            <a:r>
              <a:rPr lang="en-US" sz="2650" spc="-130" dirty="0">
                <a:solidFill>
                  <a:srgbClr val="585858"/>
                </a:solidFill>
                <a:latin typeface="Arial"/>
                <a:cs typeface="Arial"/>
              </a:rPr>
              <a:t>v</a:t>
            </a:r>
            <a:r>
              <a:rPr lang="en-US" sz="2650" spc="-5" dirty="0">
                <a:solidFill>
                  <a:srgbClr val="585858"/>
                </a:solidFill>
                <a:latin typeface="Arial"/>
                <a:cs typeface="Arial"/>
              </a:rPr>
              <a:t>e</a:t>
            </a:r>
            <a:r>
              <a:rPr lang="en-US" sz="2650" spc="110" dirty="0">
                <a:solidFill>
                  <a:srgbClr val="585858"/>
                </a:solidFill>
                <a:latin typeface="Arial"/>
                <a:cs typeface="Arial"/>
              </a:rPr>
              <a:t> </a:t>
            </a:r>
            <a:r>
              <a:rPr lang="en-US" sz="2650" spc="25" dirty="0">
                <a:solidFill>
                  <a:srgbClr val="585858"/>
                </a:solidFill>
                <a:latin typeface="Arial"/>
                <a:cs typeface="Arial"/>
              </a:rPr>
              <a:t>c</a:t>
            </a:r>
            <a:r>
              <a:rPr lang="en-US" sz="2650" spc="-114" dirty="0">
                <a:solidFill>
                  <a:srgbClr val="585858"/>
                </a:solidFill>
                <a:latin typeface="Arial"/>
                <a:cs typeface="Arial"/>
              </a:rPr>
              <a:t>a</a:t>
            </a:r>
            <a:r>
              <a:rPr lang="en-US" sz="2650" spc="-35" dirty="0">
                <a:solidFill>
                  <a:srgbClr val="585858"/>
                </a:solidFill>
                <a:latin typeface="Arial"/>
                <a:cs typeface="Arial"/>
              </a:rPr>
              <a:t>ll</a:t>
            </a:r>
            <a:r>
              <a:rPr lang="en-US" sz="2650" spc="-5" dirty="0">
                <a:solidFill>
                  <a:srgbClr val="585858"/>
                </a:solidFill>
                <a:latin typeface="Arial"/>
                <a:cs typeface="Arial"/>
              </a:rPr>
              <a:t>,</a:t>
            </a:r>
            <a:r>
              <a:rPr lang="en-US" sz="2650" spc="75" dirty="0">
                <a:solidFill>
                  <a:srgbClr val="585858"/>
                </a:solidFill>
                <a:latin typeface="Arial"/>
                <a:cs typeface="Arial"/>
              </a:rPr>
              <a:t> </a:t>
            </a:r>
            <a:r>
              <a:rPr lang="en-US" sz="2650" spc="30" dirty="0">
                <a:solidFill>
                  <a:srgbClr val="585858"/>
                </a:solidFill>
                <a:latin typeface="Arial"/>
                <a:cs typeface="Arial"/>
              </a:rPr>
              <a:t>c</a:t>
            </a:r>
            <a:r>
              <a:rPr lang="en-US" sz="2650" spc="-35" dirty="0">
                <a:solidFill>
                  <a:srgbClr val="585858"/>
                </a:solidFill>
                <a:latin typeface="Arial"/>
                <a:cs typeface="Arial"/>
              </a:rPr>
              <a:t>li</a:t>
            </a:r>
            <a:r>
              <a:rPr lang="en-US" sz="2650" spc="25" dirty="0">
                <a:solidFill>
                  <a:srgbClr val="585858"/>
                </a:solidFill>
                <a:latin typeface="Arial"/>
                <a:cs typeface="Arial"/>
              </a:rPr>
              <a:t>c</a:t>
            </a:r>
            <a:r>
              <a:rPr lang="en-US" sz="2650" spc="-5" dirty="0">
                <a:solidFill>
                  <a:srgbClr val="585858"/>
                </a:solidFill>
                <a:latin typeface="Arial"/>
                <a:cs typeface="Arial"/>
              </a:rPr>
              <a:t>k</a:t>
            </a:r>
            <a:r>
              <a:rPr lang="en-US" sz="2650" spc="-140" dirty="0">
                <a:solidFill>
                  <a:srgbClr val="585858"/>
                </a:solidFill>
                <a:latin typeface="Arial"/>
                <a:cs typeface="Arial"/>
              </a:rPr>
              <a:t> </a:t>
            </a:r>
            <a:r>
              <a:rPr lang="en-US" sz="2650" spc="-114" dirty="0">
                <a:solidFill>
                  <a:srgbClr val="585858"/>
                </a:solidFill>
                <a:latin typeface="Arial"/>
                <a:cs typeface="Arial"/>
              </a:rPr>
              <a:t>o</a:t>
            </a:r>
            <a:r>
              <a:rPr lang="en-US" sz="2650" spc="-5" dirty="0">
                <a:solidFill>
                  <a:srgbClr val="585858"/>
                </a:solidFill>
                <a:latin typeface="Arial"/>
                <a:cs typeface="Arial"/>
              </a:rPr>
              <a:t>n</a:t>
            </a:r>
            <a:r>
              <a:rPr lang="en-US" sz="2650" spc="30" dirty="0">
                <a:solidFill>
                  <a:srgbClr val="585858"/>
                </a:solidFill>
                <a:latin typeface="Arial"/>
                <a:cs typeface="Arial"/>
              </a:rPr>
              <a:t> </a:t>
            </a:r>
            <a:r>
              <a:rPr lang="en-US" sz="2650" spc="-25" dirty="0">
                <a:solidFill>
                  <a:srgbClr val="585858"/>
                </a:solidFill>
                <a:latin typeface="Arial"/>
                <a:cs typeface="Arial"/>
              </a:rPr>
              <a:t>t</a:t>
            </a:r>
            <a:r>
              <a:rPr lang="en-US" sz="2650" spc="-35" dirty="0">
                <a:solidFill>
                  <a:srgbClr val="585858"/>
                </a:solidFill>
                <a:latin typeface="Arial"/>
                <a:cs typeface="Arial"/>
              </a:rPr>
              <a:t>h</a:t>
            </a:r>
            <a:r>
              <a:rPr lang="en-US" sz="2650" spc="-5" dirty="0">
                <a:solidFill>
                  <a:srgbClr val="585858"/>
                </a:solidFill>
                <a:latin typeface="Arial"/>
                <a:cs typeface="Arial"/>
              </a:rPr>
              <a:t>e</a:t>
            </a:r>
            <a:r>
              <a:rPr lang="en-US" sz="2650" spc="30" dirty="0">
                <a:solidFill>
                  <a:srgbClr val="585858"/>
                </a:solidFill>
                <a:latin typeface="Arial"/>
                <a:cs typeface="Arial"/>
              </a:rPr>
              <a:t> </a:t>
            </a:r>
            <a:r>
              <a:rPr lang="en-US" sz="2650" spc="-5" dirty="0">
                <a:solidFill>
                  <a:srgbClr val="585858"/>
                </a:solidFill>
                <a:latin typeface="Arial"/>
                <a:cs typeface="Arial"/>
              </a:rPr>
              <a:t>“</a:t>
            </a:r>
            <a:r>
              <a:rPr lang="en-US" sz="2650" dirty="0">
                <a:solidFill>
                  <a:srgbClr val="585858"/>
                </a:solidFill>
                <a:latin typeface="Arial"/>
                <a:cs typeface="Arial"/>
              </a:rPr>
              <a:t>C</a:t>
            </a:r>
            <a:r>
              <a:rPr lang="en-US" sz="2650" spc="-114" dirty="0">
                <a:solidFill>
                  <a:srgbClr val="585858"/>
                </a:solidFill>
                <a:latin typeface="Arial"/>
                <a:cs typeface="Arial"/>
              </a:rPr>
              <a:t>o</a:t>
            </a:r>
            <a:r>
              <a:rPr lang="en-US" sz="2650" spc="-35" dirty="0">
                <a:solidFill>
                  <a:srgbClr val="585858"/>
                </a:solidFill>
                <a:latin typeface="Arial"/>
                <a:cs typeface="Arial"/>
              </a:rPr>
              <a:t>n</a:t>
            </a:r>
            <a:r>
              <a:rPr lang="en-US" sz="2650" spc="25" dirty="0">
                <a:solidFill>
                  <a:srgbClr val="585858"/>
                </a:solidFill>
                <a:latin typeface="Arial"/>
                <a:cs typeface="Arial"/>
              </a:rPr>
              <a:t>s</a:t>
            </a:r>
            <a:r>
              <a:rPr lang="en-US" sz="2650" spc="-35" dirty="0">
                <a:solidFill>
                  <a:srgbClr val="585858"/>
                </a:solidFill>
                <a:latin typeface="Arial"/>
                <a:cs typeface="Arial"/>
              </a:rPr>
              <a:t>ul</a:t>
            </a:r>
            <a:r>
              <a:rPr lang="en-US" sz="2650" spc="-25" dirty="0">
                <a:solidFill>
                  <a:srgbClr val="585858"/>
                </a:solidFill>
                <a:latin typeface="Arial"/>
                <a:cs typeface="Arial"/>
              </a:rPr>
              <a:t>t</a:t>
            </a:r>
            <a:r>
              <a:rPr lang="en-US" sz="2650" spc="-5" dirty="0">
                <a:solidFill>
                  <a:srgbClr val="585858"/>
                </a:solidFill>
                <a:latin typeface="Arial"/>
                <a:cs typeface="Arial"/>
              </a:rPr>
              <a:t>”</a:t>
            </a:r>
            <a:r>
              <a:rPr lang="en-US" sz="2650" spc="-20" dirty="0">
                <a:solidFill>
                  <a:srgbClr val="585858"/>
                </a:solidFill>
                <a:latin typeface="Arial"/>
                <a:cs typeface="Arial"/>
              </a:rPr>
              <a:t> </a:t>
            </a:r>
            <a:r>
              <a:rPr lang="en-US" sz="2650" spc="-35" dirty="0">
                <a:solidFill>
                  <a:srgbClr val="585858"/>
                </a:solidFill>
                <a:latin typeface="Arial"/>
                <a:cs typeface="Arial"/>
              </a:rPr>
              <a:t>bu</a:t>
            </a:r>
            <a:r>
              <a:rPr lang="en-US" sz="2650" spc="-25" dirty="0">
                <a:solidFill>
                  <a:srgbClr val="585858"/>
                </a:solidFill>
                <a:latin typeface="Arial"/>
                <a:cs typeface="Arial"/>
              </a:rPr>
              <a:t>tt</a:t>
            </a:r>
            <a:r>
              <a:rPr lang="en-US" sz="2650" spc="-114" dirty="0">
                <a:solidFill>
                  <a:srgbClr val="585858"/>
                </a:solidFill>
                <a:latin typeface="Arial"/>
                <a:cs typeface="Arial"/>
              </a:rPr>
              <a:t>o</a:t>
            </a:r>
            <a:r>
              <a:rPr lang="en-US" sz="2650" spc="-35" dirty="0">
                <a:solidFill>
                  <a:srgbClr val="585858"/>
                </a:solidFill>
                <a:latin typeface="Arial"/>
                <a:cs typeface="Arial"/>
              </a:rPr>
              <a:t>n</a:t>
            </a:r>
            <a:endParaRPr sz="2650" dirty="0">
              <a:latin typeface="Arial"/>
              <a:cs typeface="Arial"/>
            </a:endParaRPr>
          </a:p>
        </p:txBody>
      </p:sp>
      <p:pic>
        <p:nvPicPr>
          <p:cNvPr id="21" name="Picture 20" descr="A screenshot of a cell phone&#10;&#10;Description automatically generated">
            <a:extLst>
              <a:ext uri="{FF2B5EF4-FFF2-40B4-BE49-F238E27FC236}">
                <a16:creationId xmlns:a16="http://schemas.microsoft.com/office/drawing/2014/main" id="{0392F04D-106A-7649-84E3-07D79385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863" y="4038600"/>
            <a:ext cx="7107095" cy="3505200"/>
          </a:xfrm>
          <a:prstGeom prst="rect">
            <a:avLst/>
          </a:prstGeom>
        </p:spPr>
      </p:pic>
      <p:cxnSp>
        <p:nvCxnSpPr>
          <p:cNvPr id="23" name="Straight Arrow Connector 22">
            <a:extLst>
              <a:ext uri="{FF2B5EF4-FFF2-40B4-BE49-F238E27FC236}">
                <a16:creationId xmlns:a16="http://schemas.microsoft.com/office/drawing/2014/main" id="{29107E3D-5BA7-8B4F-BEA7-C3CE9932E737}"/>
              </a:ext>
            </a:extLst>
          </p:cNvPr>
          <p:cNvCxnSpPr>
            <a:cxnSpLocks/>
          </p:cNvCxnSpPr>
          <p:nvPr/>
        </p:nvCxnSpPr>
        <p:spPr>
          <a:xfrm flipH="1">
            <a:off x="5867400" y="3352800"/>
            <a:ext cx="457200" cy="1037654"/>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73760" y="3597662"/>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457200" y="1524000"/>
            <a:ext cx="9052560" cy="1723549"/>
          </a:xfrm>
          <a:prstGeom prst="rect">
            <a:avLst/>
          </a:prstGeom>
        </p:spPr>
        <p:txBody>
          <a:bodyPr vert="horz" wrap="square" lIns="0" tIns="0" rIns="0" bIns="0" rtlCol="0">
            <a:spAutoFit/>
          </a:bodyPr>
          <a:lstStyle/>
          <a:p>
            <a:pPr marL="12700">
              <a:lnSpc>
                <a:spcPct val="100000"/>
              </a:lnSpc>
            </a:pPr>
            <a:r>
              <a:rPr lang="en-US" spc="15" dirty="0"/>
              <a:t>AGENT </a:t>
            </a:r>
            <a:br>
              <a:rPr lang="en-US" spc="15" dirty="0"/>
            </a:br>
            <a:r>
              <a:rPr spc="15" dirty="0"/>
              <a:t>T</a:t>
            </a:r>
            <a:r>
              <a:rPr spc="30" dirty="0"/>
              <a:t>R</a:t>
            </a:r>
            <a:r>
              <a:rPr spc="-50" dirty="0"/>
              <a:t>A</a:t>
            </a:r>
            <a:r>
              <a:rPr spc="-20" dirty="0"/>
              <a:t>I</a:t>
            </a:r>
            <a:r>
              <a:rPr spc="25" dirty="0"/>
              <a:t>N</a:t>
            </a:r>
            <a:r>
              <a:rPr spc="-20" dirty="0"/>
              <a:t>I</a:t>
            </a:r>
            <a:r>
              <a:rPr spc="25" dirty="0"/>
              <a:t>N</a:t>
            </a:r>
            <a:r>
              <a:rPr spc="15" dirty="0"/>
              <a:t>G</a:t>
            </a:r>
            <a:r>
              <a:rPr spc="-40" dirty="0"/>
              <a:t> </a:t>
            </a:r>
            <a:r>
              <a:rPr spc="-10" dirty="0"/>
              <a:t>O</a:t>
            </a:r>
            <a:r>
              <a:rPr spc="-20" dirty="0"/>
              <a:t>VE</a:t>
            </a:r>
            <a:r>
              <a:rPr spc="-50" dirty="0"/>
              <a:t>R</a:t>
            </a:r>
            <a:r>
              <a:rPr spc="-20" dirty="0"/>
              <a:t>VIE</a:t>
            </a:r>
            <a:r>
              <a:rPr spc="20" dirty="0"/>
              <a:t>W</a:t>
            </a:r>
          </a:p>
        </p:txBody>
      </p:sp>
      <p:sp>
        <p:nvSpPr>
          <p:cNvPr id="4" name="object 4"/>
          <p:cNvSpPr txBox="1"/>
          <p:nvPr/>
        </p:nvSpPr>
        <p:spPr>
          <a:xfrm>
            <a:off x="806449" y="3821183"/>
            <a:ext cx="4813935" cy="3416320"/>
          </a:xfrm>
          <a:prstGeom prst="rect">
            <a:avLst/>
          </a:prstGeom>
        </p:spPr>
        <p:txBody>
          <a:bodyPr vert="horz" wrap="square" lIns="0" tIns="0" rIns="0" bIns="0" rtlCol="0">
            <a:spAutoFit/>
          </a:bodyPr>
          <a:lstStyle/>
          <a:p>
            <a:pPr marL="414020" indent="-386080">
              <a:lnSpc>
                <a:spcPct val="100000"/>
              </a:lnSpc>
              <a:spcBef>
                <a:spcPts val="315"/>
              </a:spcBef>
              <a:buClr>
                <a:srgbClr val="2C6CBD"/>
              </a:buClr>
              <a:buFont typeface="Arial"/>
              <a:buChar char="•"/>
              <a:tabLst>
                <a:tab pos="414655" algn="l"/>
              </a:tabLst>
            </a:pPr>
            <a:r>
              <a:rPr sz="2400" spc="-85" dirty="0">
                <a:solidFill>
                  <a:srgbClr val="585858"/>
                </a:solidFill>
                <a:latin typeface="Arial"/>
                <a:cs typeface="Arial"/>
              </a:rPr>
              <a:t>A</a:t>
            </a:r>
            <a:r>
              <a:rPr sz="2400" spc="20" dirty="0">
                <a:solidFill>
                  <a:srgbClr val="585858"/>
                </a:solidFill>
                <a:latin typeface="Arial"/>
                <a:cs typeface="Arial"/>
              </a:rPr>
              <a:t>g</a:t>
            </a:r>
            <a:r>
              <a:rPr sz="2400" spc="-60" dirty="0">
                <a:solidFill>
                  <a:srgbClr val="585858"/>
                </a:solidFill>
                <a:latin typeface="Arial"/>
                <a:cs typeface="Arial"/>
              </a:rPr>
              <a:t>e</a:t>
            </a:r>
            <a:r>
              <a:rPr sz="2400" spc="20" dirty="0">
                <a:solidFill>
                  <a:srgbClr val="585858"/>
                </a:solidFill>
                <a:latin typeface="Arial"/>
                <a:cs typeface="Arial"/>
              </a:rPr>
              <a:t>n</a:t>
            </a:r>
            <a:r>
              <a:rPr sz="2400" dirty="0">
                <a:solidFill>
                  <a:srgbClr val="585858"/>
                </a:solidFill>
                <a:latin typeface="Arial"/>
                <a:cs typeface="Arial"/>
              </a:rPr>
              <a:t>t</a:t>
            </a:r>
            <a:r>
              <a:rPr sz="2400" spc="114" dirty="0">
                <a:solidFill>
                  <a:srgbClr val="585858"/>
                </a:solidFill>
                <a:latin typeface="Arial"/>
                <a:cs typeface="Arial"/>
              </a:rPr>
              <a:t> </a:t>
            </a:r>
            <a:r>
              <a:rPr sz="2400" dirty="0">
                <a:solidFill>
                  <a:srgbClr val="585858"/>
                </a:solidFill>
                <a:latin typeface="Arial"/>
                <a:cs typeface="Arial"/>
              </a:rPr>
              <a:t>-</a:t>
            </a:r>
            <a:r>
              <a:rPr sz="2400" spc="-30" dirty="0">
                <a:solidFill>
                  <a:srgbClr val="585858"/>
                </a:solidFill>
                <a:latin typeface="Arial"/>
                <a:cs typeface="Arial"/>
              </a:rPr>
              <a:t> F</a:t>
            </a:r>
            <a:r>
              <a:rPr sz="2400" spc="20" dirty="0">
                <a:solidFill>
                  <a:srgbClr val="585858"/>
                </a:solidFill>
                <a:latin typeface="Arial"/>
                <a:cs typeface="Arial"/>
              </a:rPr>
              <a:t>in</a:t>
            </a:r>
            <a:r>
              <a:rPr sz="2400" spc="-55" dirty="0">
                <a:solidFill>
                  <a:srgbClr val="585858"/>
                </a:solidFill>
                <a:latin typeface="Arial"/>
                <a:cs typeface="Arial"/>
              </a:rPr>
              <a:t>e</a:t>
            </a:r>
            <a:r>
              <a:rPr sz="2400" dirty="0">
                <a:solidFill>
                  <a:srgbClr val="585858"/>
                </a:solidFill>
                <a:latin typeface="Arial"/>
                <a:cs typeface="Arial"/>
              </a:rPr>
              <a:t>sse</a:t>
            </a:r>
            <a:endParaRPr sz="2400" dirty="0">
              <a:latin typeface="Arial"/>
              <a:cs typeface="Arial"/>
            </a:endParaRPr>
          </a:p>
          <a:p>
            <a:pPr marL="851535" lvl="1" indent="-315595">
              <a:lnSpc>
                <a:spcPct val="100000"/>
              </a:lnSpc>
              <a:spcBef>
                <a:spcPts val="350"/>
              </a:spcBef>
              <a:buFont typeface="Arial"/>
              <a:buChar char="–"/>
              <a:tabLst>
                <a:tab pos="851535" algn="l"/>
              </a:tabLst>
            </a:pPr>
            <a:r>
              <a:rPr sz="2050" spc="-10" dirty="0">
                <a:solidFill>
                  <a:srgbClr val="585858"/>
                </a:solidFill>
                <a:latin typeface="Arial"/>
                <a:cs typeface="Arial"/>
              </a:rPr>
              <a:t>A</a:t>
            </a:r>
            <a:r>
              <a:rPr sz="2050" spc="50" dirty="0">
                <a:solidFill>
                  <a:srgbClr val="585858"/>
                </a:solidFill>
                <a:latin typeface="Arial"/>
                <a:cs typeface="Arial"/>
              </a:rPr>
              <a:t>g</a:t>
            </a:r>
            <a:r>
              <a:rPr sz="2050" spc="-25" dirty="0">
                <a:solidFill>
                  <a:srgbClr val="585858"/>
                </a:solidFill>
                <a:latin typeface="Arial"/>
                <a:cs typeface="Arial"/>
              </a:rPr>
              <a:t>en</a:t>
            </a:r>
            <a:r>
              <a:rPr sz="2050" spc="5" dirty="0">
                <a:solidFill>
                  <a:srgbClr val="585858"/>
                </a:solidFill>
                <a:latin typeface="Arial"/>
                <a:cs typeface="Arial"/>
              </a:rPr>
              <a:t>t</a:t>
            </a:r>
            <a:r>
              <a:rPr sz="2050" spc="130" dirty="0">
                <a:solidFill>
                  <a:srgbClr val="585858"/>
                </a:solidFill>
                <a:latin typeface="Arial"/>
                <a:cs typeface="Arial"/>
              </a:rPr>
              <a:t> </a:t>
            </a:r>
            <a:r>
              <a:rPr sz="2050" spc="-25" dirty="0">
                <a:solidFill>
                  <a:srgbClr val="585858"/>
                </a:solidFill>
                <a:latin typeface="Arial"/>
                <a:cs typeface="Arial"/>
              </a:rPr>
              <a:t>Lo</a:t>
            </a:r>
            <a:r>
              <a:rPr sz="2050" spc="50" dirty="0">
                <a:solidFill>
                  <a:srgbClr val="585858"/>
                </a:solidFill>
                <a:latin typeface="Arial"/>
                <a:cs typeface="Arial"/>
              </a:rPr>
              <a:t>g</a:t>
            </a:r>
            <a:r>
              <a:rPr sz="2050" spc="35" dirty="0">
                <a:solidFill>
                  <a:srgbClr val="585858"/>
                </a:solidFill>
                <a:latin typeface="Arial"/>
                <a:cs typeface="Arial"/>
              </a:rPr>
              <a:t>-</a:t>
            </a:r>
            <a:r>
              <a:rPr sz="2050" spc="-95" dirty="0">
                <a:solidFill>
                  <a:srgbClr val="585858"/>
                </a:solidFill>
                <a:latin typeface="Arial"/>
                <a:cs typeface="Arial"/>
              </a:rPr>
              <a:t>I</a:t>
            </a:r>
            <a:r>
              <a:rPr sz="2050" spc="15" dirty="0">
                <a:solidFill>
                  <a:srgbClr val="585858"/>
                </a:solidFill>
                <a:latin typeface="Arial"/>
                <a:cs typeface="Arial"/>
              </a:rPr>
              <a:t>n</a:t>
            </a:r>
            <a:r>
              <a:rPr sz="2050" spc="114" dirty="0">
                <a:solidFill>
                  <a:srgbClr val="585858"/>
                </a:solidFill>
                <a:latin typeface="Arial"/>
                <a:cs typeface="Arial"/>
              </a:rPr>
              <a:t> </a:t>
            </a:r>
            <a:r>
              <a:rPr sz="2050" spc="20" dirty="0">
                <a:solidFill>
                  <a:srgbClr val="585858"/>
                </a:solidFill>
                <a:latin typeface="Arial"/>
                <a:cs typeface="Arial"/>
              </a:rPr>
              <a:t>&amp;</a:t>
            </a:r>
            <a:r>
              <a:rPr sz="2050" spc="-35" dirty="0">
                <a:solidFill>
                  <a:srgbClr val="585858"/>
                </a:solidFill>
                <a:latin typeface="Arial"/>
                <a:cs typeface="Arial"/>
              </a:rPr>
              <a:t> </a:t>
            </a:r>
            <a:r>
              <a:rPr sz="2050" spc="-10" dirty="0">
                <a:solidFill>
                  <a:srgbClr val="585858"/>
                </a:solidFill>
                <a:latin typeface="Arial"/>
                <a:cs typeface="Arial"/>
              </a:rPr>
              <a:t>A</a:t>
            </a:r>
            <a:r>
              <a:rPr sz="2050" spc="50" dirty="0">
                <a:solidFill>
                  <a:srgbClr val="585858"/>
                </a:solidFill>
                <a:latin typeface="Arial"/>
                <a:cs typeface="Arial"/>
              </a:rPr>
              <a:t>g</a:t>
            </a:r>
            <a:r>
              <a:rPr sz="2050" spc="-25" dirty="0">
                <a:solidFill>
                  <a:srgbClr val="585858"/>
                </a:solidFill>
                <a:latin typeface="Arial"/>
                <a:cs typeface="Arial"/>
              </a:rPr>
              <a:t>en</a:t>
            </a:r>
            <a:r>
              <a:rPr sz="2050" spc="5" dirty="0">
                <a:solidFill>
                  <a:srgbClr val="585858"/>
                </a:solidFill>
                <a:latin typeface="Arial"/>
                <a:cs typeface="Arial"/>
              </a:rPr>
              <a:t>t</a:t>
            </a:r>
            <a:r>
              <a:rPr sz="2050" spc="130" dirty="0">
                <a:solidFill>
                  <a:srgbClr val="585858"/>
                </a:solidFill>
                <a:latin typeface="Arial"/>
                <a:cs typeface="Arial"/>
              </a:rPr>
              <a:t> </a:t>
            </a:r>
            <a:r>
              <a:rPr sz="2050" spc="-25" dirty="0">
                <a:solidFill>
                  <a:srgbClr val="585858"/>
                </a:solidFill>
                <a:latin typeface="Arial"/>
                <a:cs typeface="Arial"/>
              </a:rPr>
              <a:t>Lo</a:t>
            </a:r>
            <a:r>
              <a:rPr sz="2050" spc="45" dirty="0">
                <a:solidFill>
                  <a:srgbClr val="585858"/>
                </a:solidFill>
                <a:latin typeface="Arial"/>
                <a:cs typeface="Arial"/>
              </a:rPr>
              <a:t>g</a:t>
            </a:r>
            <a:r>
              <a:rPr sz="2050" spc="35" dirty="0">
                <a:solidFill>
                  <a:srgbClr val="585858"/>
                </a:solidFill>
                <a:latin typeface="Arial"/>
                <a:cs typeface="Arial"/>
              </a:rPr>
              <a:t>-</a:t>
            </a:r>
            <a:r>
              <a:rPr sz="2050" spc="5" dirty="0">
                <a:solidFill>
                  <a:srgbClr val="585858"/>
                </a:solidFill>
                <a:latin typeface="Arial"/>
                <a:cs typeface="Arial"/>
              </a:rPr>
              <a:t>O</a:t>
            </a:r>
            <a:r>
              <a:rPr sz="2050" spc="-25" dirty="0">
                <a:solidFill>
                  <a:srgbClr val="585858"/>
                </a:solidFill>
                <a:latin typeface="Arial"/>
                <a:cs typeface="Arial"/>
              </a:rPr>
              <a:t>u</a:t>
            </a:r>
            <a:r>
              <a:rPr sz="2050" spc="5" dirty="0">
                <a:solidFill>
                  <a:srgbClr val="585858"/>
                </a:solidFill>
                <a:latin typeface="Arial"/>
                <a:cs typeface="Arial"/>
              </a:rPr>
              <a:t>t</a:t>
            </a:r>
            <a:endParaRPr sz="2050" dirty="0">
              <a:latin typeface="Arial"/>
              <a:cs typeface="Arial"/>
            </a:endParaRPr>
          </a:p>
          <a:p>
            <a:pPr marL="851535" lvl="1" indent="-315595">
              <a:lnSpc>
                <a:spcPct val="100000"/>
              </a:lnSpc>
              <a:spcBef>
                <a:spcPts val="265"/>
              </a:spcBef>
              <a:buFont typeface="Arial"/>
              <a:buChar char="–"/>
              <a:tabLst>
                <a:tab pos="851535" algn="l"/>
              </a:tabLst>
            </a:pPr>
            <a:r>
              <a:rPr sz="2050" spc="-10" dirty="0">
                <a:solidFill>
                  <a:srgbClr val="585858"/>
                </a:solidFill>
                <a:latin typeface="Arial"/>
                <a:cs typeface="Arial"/>
              </a:rPr>
              <a:t>A</a:t>
            </a:r>
            <a:r>
              <a:rPr sz="2050" spc="50" dirty="0">
                <a:solidFill>
                  <a:srgbClr val="585858"/>
                </a:solidFill>
                <a:latin typeface="Arial"/>
                <a:cs typeface="Arial"/>
              </a:rPr>
              <a:t>g</a:t>
            </a:r>
            <a:r>
              <a:rPr sz="2050" spc="-25" dirty="0">
                <a:solidFill>
                  <a:srgbClr val="585858"/>
                </a:solidFill>
                <a:latin typeface="Arial"/>
                <a:cs typeface="Arial"/>
              </a:rPr>
              <a:t>en</a:t>
            </a:r>
            <a:r>
              <a:rPr sz="2050" spc="5" dirty="0">
                <a:solidFill>
                  <a:srgbClr val="585858"/>
                </a:solidFill>
                <a:latin typeface="Arial"/>
                <a:cs typeface="Arial"/>
              </a:rPr>
              <a:t>t</a:t>
            </a:r>
            <a:r>
              <a:rPr sz="2050" spc="130" dirty="0">
                <a:solidFill>
                  <a:srgbClr val="585858"/>
                </a:solidFill>
                <a:latin typeface="Arial"/>
                <a:cs typeface="Arial"/>
              </a:rPr>
              <a:t> </a:t>
            </a:r>
            <a:r>
              <a:rPr sz="2050" spc="-10" dirty="0">
                <a:solidFill>
                  <a:srgbClr val="585858"/>
                </a:solidFill>
                <a:latin typeface="Arial"/>
                <a:cs typeface="Arial"/>
              </a:rPr>
              <a:t>S</a:t>
            </a:r>
            <a:r>
              <a:rPr sz="2050" spc="-15" dirty="0">
                <a:solidFill>
                  <a:srgbClr val="585858"/>
                </a:solidFill>
                <a:latin typeface="Arial"/>
                <a:cs typeface="Arial"/>
              </a:rPr>
              <a:t>t</a:t>
            </a:r>
            <a:r>
              <a:rPr sz="2050" spc="-25" dirty="0">
                <a:solidFill>
                  <a:srgbClr val="585858"/>
                </a:solidFill>
                <a:latin typeface="Arial"/>
                <a:cs typeface="Arial"/>
              </a:rPr>
              <a:t>a</a:t>
            </a:r>
            <a:r>
              <a:rPr sz="2050" spc="-15" dirty="0">
                <a:solidFill>
                  <a:srgbClr val="585858"/>
                </a:solidFill>
                <a:latin typeface="Arial"/>
                <a:cs typeface="Arial"/>
              </a:rPr>
              <a:t>t</a:t>
            </a:r>
            <a:r>
              <a:rPr sz="2050" spc="15" dirty="0">
                <a:solidFill>
                  <a:srgbClr val="585858"/>
                </a:solidFill>
                <a:latin typeface="Arial"/>
                <a:cs typeface="Arial"/>
              </a:rPr>
              <a:t>e</a:t>
            </a:r>
            <a:r>
              <a:rPr sz="2050" spc="114" dirty="0">
                <a:solidFill>
                  <a:srgbClr val="585858"/>
                </a:solidFill>
                <a:latin typeface="Arial"/>
                <a:cs typeface="Arial"/>
              </a:rPr>
              <a:t> </a:t>
            </a:r>
            <a:r>
              <a:rPr sz="2050" spc="30" dirty="0">
                <a:solidFill>
                  <a:srgbClr val="585858"/>
                </a:solidFill>
                <a:latin typeface="Arial"/>
                <a:cs typeface="Arial"/>
              </a:rPr>
              <a:t>C</a:t>
            </a:r>
            <a:r>
              <a:rPr sz="2050" spc="-25" dirty="0">
                <a:solidFill>
                  <a:srgbClr val="585858"/>
                </a:solidFill>
                <a:latin typeface="Arial"/>
                <a:cs typeface="Arial"/>
              </a:rPr>
              <a:t>han</a:t>
            </a:r>
            <a:r>
              <a:rPr sz="2050" spc="50" dirty="0">
                <a:solidFill>
                  <a:srgbClr val="585858"/>
                </a:solidFill>
                <a:latin typeface="Arial"/>
                <a:cs typeface="Arial"/>
              </a:rPr>
              <a:t>g</a:t>
            </a:r>
            <a:r>
              <a:rPr sz="2050" spc="-25" dirty="0">
                <a:solidFill>
                  <a:srgbClr val="585858"/>
                </a:solidFill>
                <a:latin typeface="Arial"/>
                <a:cs typeface="Arial"/>
              </a:rPr>
              <a:t>e</a:t>
            </a:r>
            <a:r>
              <a:rPr sz="2050" spc="15" dirty="0">
                <a:solidFill>
                  <a:srgbClr val="585858"/>
                </a:solidFill>
                <a:latin typeface="Arial"/>
                <a:cs typeface="Arial"/>
              </a:rPr>
              <a:t>s</a:t>
            </a:r>
            <a:endParaRPr sz="2050" dirty="0">
              <a:latin typeface="Arial"/>
              <a:cs typeface="Arial"/>
            </a:endParaRPr>
          </a:p>
          <a:p>
            <a:pPr marL="851535" lvl="1" indent="-315595">
              <a:lnSpc>
                <a:spcPct val="100000"/>
              </a:lnSpc>
              <a:spcBef>
                <a:spcPts val="340"/>
              </a:spcBef>
              <a:buFont typeface="Arial"/>
              <a:buChar char="–"/>
              <a:tabLst>
                <a:tab pos="851535" algn="l"/>
              </a:tabLst>
            </a:pPr>
            <a:r>
              <a:rPr sz="2050" spc="-10" dirty="0">
                <a:solidFill>
                  <a:srgbClr val="585858"/>
                </a:solidFill>
                <a:latin typeface="Arial"/>
                <a:cs typeface="Arial"/>
              </a:rPr>
              <a:t>B</a:t>
            </a:r>
            <a:r>
              <a:rPr sz="2050" spc="-25" dirty="0">
                <a:solidFill>
                  <a:srgbClr val="585858"/>
                </a:solidFill>
                <a:latin typeface="Arial"/>
                <a:cs typeface="Arial"/>
              </a:rPr>
              <a:t>a</a:t>
            </a:r>
            <a:r>
              <a:rPr sz="2050" spc="15" dirty="0">
                <a:solidFill>
                  <a:srgbClr val="585858"/>
                </a:solidFill>
                <a:latin typeface="Arial"/>
                <a:cs typeface="Arial"/>
              </a:rPr>
              <a:t>s</a:t>
            </a:r>
            <a:r>
              <a:rPr sz="2050" spc="20" dirty="0">
                <a:solidFill>
                  <a:srgbClr val="585858"/>
                </a:solidFill>
                <a:latin typeface="Arial"/>
                <a:cs typeface="Arial"/>
              </a:rPr>
              <a:t>i</a:t>
            </a:r>
            <a:r>
              <a:rPr sz="2050" spc="15" dirty="0">
                <a:solidFill>
                  <a:srgbClr val="585858"/>
                </a:solidFill>
                <a:latin typeface="Arial"/>
                <a:cs typeface="Arial"/>
              </a:rPr>
              <a:t>c</a:t>
            </a:r>
            <a:r>
              <a:rPr sz="2050" spc="70" dirty="0">
                <a:solidFill>
                  <a:srgbClr val="585858"/>
                </a:solidFill>
                <a:latin typeface="Arial"/>
                <a:cs typeface="Arial"/>
              </a:rPr>
              <a:t> </a:t>
            </a:r>
            <a:r>
              <a:rPr sz="2050" spc="30" dirty="0">
                <a:solidFill>
                  <a:srgbClr val="585858"/>
                </a:solidFill>
                <a:latin typeface="Arial"/>
                <a:cs typeface="Arial"/>
              </a:rPr>
              <a:t>C</a:t>
            </a:r>
            <a:r>
              <a:rPr sz="2050" spc="-25" dirty="0">
                <a:solidFill>
                  <a:srgbClr val="585858"/>
                </a:solidFill>
                <a:latin typeface="Arial"/>
                <a:cs typeface="Arial"/>
              </a:rPr>
              <a:t>a</a:t>
            </a:r>
            <a:r>
              <a:rPr sz="2050" spc="15" dirty="0">
                <a:solidFill>
                  <a:srgbClr val="585858"/>
                </a:solidFill>
                <a:latin typeface="Arial"/>
                <a:cs typeface="Arial"/>
              </a:rPr>
              <a:t>l</a:t>
            </a:r>
            <a:r>
              <a:rPr sz="2050" spc="5" dirty="0">
                <a:solidFill>
                  <a:srgbClr val="585858"/>
                </a:solidFill>
                <a:latin typeface="Arial"/>
                <a:cs typeface="Arial"/>
              </a:rPr>
              <a:t>l</a:t>
            </a:r>
            <a:r>
              <a:rPr sz="2050" spc="85" dirty="0">
                <a:solidFill>
                  <a:srgbClr val="585858"/>
                </a:solidFill>
                <a:latin typeface="Arial"/>
                <a:cs typeface="Arial"/>
              </a:rPr>
              <a:t> </a:t>
            </a:r>
            <a:r>
              <a:rPr sz="2050" spc="20" dirty="0">
                <a:solidFill>
                  <a:srgbClr val="585858"/>
                </a:solidFill>
                <a:latin typeface="Arial"/>
                <a:cs typeface="Arial"/>
              </a:rPr>
              <a:t>F</a:t>
            </a:r>
            <a:r>
              <a:rPr sz="2050" spc="-25" dirty="0">
                <a:solidFill>
                  <a:srgbClr val="585858"/>
                </a:solidFill>
                <a:latin typeface="Arial"/>
                <a:cs typeface="Arial"/>
              </a:rPr>
              <a:t>ea</a:t>
            </a:r>
            <a:r>
              <a:rPr sz="2050" spc="-15" dirty="0">
                <a:solidFill>
                  <a:srgbClr val="585858"/>
                </a:solidFill>
                <a:latin typeface="Arial"/>
                <a:cs typeface="Arial"/>
              </a:rPr>
              <a:t>t</a:t>
            </a:r>
            <a:r>
              <a:rPr sz="2050" spc="-25" dirty="0">
                <a:solidFill>
                  <a:srgbClr val="585858"/>
                </a:solidFill>
                <a:latin typeface="Arial"/>
                <a:cs typeface="Arial"/>
              </a:rPr>
              <a:t>u</a:t>
            </a:r>
            <a:r>
              <a:rPr sz="2050" spc="35" dirty="0">
                <a:solidFill>
                  <a:srgbClr val="585858"/>
                </a:solidFill>
                <a:latin typeface="Arial"/>
                <a:cs typeface="Arial"/>
              </a:rPr>
              <a:t>r</a:t>
            </a:r>
            <a:r>
              <a:rPr sz="2050" spc="-25" dirty="0">
                <a:solidFill>
                  <a:srgbClr val="585858"/>
                </a:solidFill>
                <a:latin typeface="Arial"/>
                <a:cs typeface="Arial"/>
              </a:rPr>
              <a:t>e</a:t>
            </a:r>
            <a:r>
              <a:rPr sz="2050" spc="15" dirty="0">
                <a:solidFill>
                  <a:srgbClr val="585858"/>
                </a:solidFill>
                <a:latin typeface="Arial"/>
                <a:cs typeface="Arial"/>
              </a:rPr>
              <a:t>s</a:t>
            </a:r>
            <a:endParaRPr sz="2050" dirty="0">
              <a:latin typeface="Arial"/>
              <a:cs typeface="Arial"/>
            </a:endParaRPr>
          </a:p>
          <a:p>
            <a:pPr marL="1299210" lvl="2" indent="-254635">
              <a:lnSpc>
                <a:spcPct val="100000"/>
              </a:lnSpc>
              <a:spcBef>
                <a:spcPts val="250"/>
              </a:spcBef>
              <a:buFont typeface="Courier New"/>
              <a:buChar char="o"/>
              <a:tabLst>
                <a:tab pos="1299210" algn="l"/>
              </a:tabLst>
            </a:pPr>
            <a:r>
              <a:rPr sz="1900" spc="-50" dirty="0">
                <a:solidFill>
                  <a:srgbClr val="585858"/>
                </a:solidFill>
                <a:latin typeface="Arial"/>
                <a:cs typeface="Arial"/>
              </a:rPr>
              <a:t>I</a:t>
            </a:r>
            <a:r>
              <a:rPr sz="1900" spc="60" dirty="0">
                <a:solidFill>
                  <a:srgbClr val="585858"/>
                </a:solidFill>
                <a:latin typeface="Arial"/>
                <a:cs typeface="Arial"/>
              </a:rPr>
              <a:t>nb</a:t>
            </a:r>
            <a:r>
              <a:rPr sz="1900" spc="-20" dirty="0">
                <a:solidFill>
                  <a:srgbClr val="585858"/>
                </a:solidFill>
                <a:latin typeface="Arial"/>
                <a:cs typeface="Arial"/>
              </a:rPr>
              <a:t>o</a:t>
            </a:r>
            <a:r>
              <a:rPr sz="1900" spc="60" dirty="0">
                <a:solidFill>
                  <a:srgbClr val="585858"/>
                </a:solidFill>
                <a:latin typeface="Arial"/>
                <a:cs typeface="Arial"/>
              </a:rPr>
              <a:t>und</a:t>
            </a:r>
            <a:r>
              <a:rPr sz="1900" spc="25" dirty="0">
                <a:solidFill>
                  <a:srgbClr val="585858"/>
                </a:solidFill>
                <a:latin typeface="Arial"/>
                <a:cs typeface="Arial"/>
              </a:rPr>
              <a:t>/</a:t>
            </a:r>
            <a:r>
              <a:rPr sz="1900" spc="-45" dirty="0">
                <a:solidFill>
                  <a:srgbClr val="585858"/>
                </a:solidFill>
                <a:latin typeface="Arial"/>
                <a:cs typeface="Arial"/>
              </a:rPr>
              <a:t>O</a:t>
            </a:r>
            <a:r>
              <a:rPr sz="1900" spc="60" dirty="0">
                <a:solidFill>
                  <a:srgbClr val="585858"/>
                </a:solidFill>
                <a:latin typeface="Arial"/>
                <a:cs typeface="Arial"/>
              </a:rPr>
              <a:t>u</a:t>
            </a:r>
            <a:r>
              <a:rPr sz="1900" spc="-50" dirty="0">
                <a:solidFill>
                  <a:srgbClr val="585858"/>
                </a:solidFill>
                <a:latin typeface="Arial"/>
                <a:cs typeface="Arial"/>
              </a:rPr>
              <a:t>t</a:t>
            </a:r>
            <a:r>
              <a:rPr sz="1900" spc="-20" dirty="0">
                <a:solidFill>
                  <a:srgbClr val="585858"/>
                </a:solidFill>
                <a:latin typeface="Arial"/>
                <a:cs typeface="Arial"/>
              </a:rPr>
              <a:t>bo</a:t>
            </a:r>
            <a:r>
              <a:rPr sz="1900" spc="60" dirty="0">
                <a:solidFill>
                  <a:srgbClr val="585858"/>
                </a:solidFill>
                <a:latin typeface="Arial"/>
                <a:cs typeface="Arial"/>
              </a:rPr>
              <a:t>u</a:t>
            </a:r>
            <a:r>
              <a:rPr sz="1900" spc="-20" dirty="0">
                <a:solidFill>
                  <a:srgbClr val="585858"/>
                </a:solidFill>
                <a:latin typeface="Arial"/>
                <a:cs typeface="Arial"/>
              </a:rPr>
              <a:t>n</a:t>
            </a:r>
            <a:r>
              <a:rPr sz="1900" spc="10" dirty="0">
                <a:solidFill>
                  <a:srgbClr val="585858"/>
                </a:solidFill>
                <a:latin typeface="Arial"/>
                <a:cs typeface="Arial"/>
              </a:rPr>
              <a:t>d</a:t>
            </a:r>
            <a:r>
              <a:rPr sz="1900" spc="-240" dirty="0">
                <a:solidFill>
                  <a:srgbClr val="585858"/>
                </a:solidFill>
                <a:latin typeface="Arial"/>
                <a:cs typeface="Arial"/>
              </a:rPr>
              <a:t> </a:t>
            </a:r>
            <a:r>
              <a:rPr sz="1900" spc="-15" dirty="0">
                <a:solidFill>
                  <a:srgbClr val="585858"/>
                </a:solidFill>
                <a:latin typeface="Arial"/>
                <a:cs typeface="Arial"/>
              </a:rPr>
              <a:t>C</a:t>
            </a:r>
            <a:r>
              <a:rPr sz="1900" spc="-20" dirty="0">
                <a:solidFill>
                  <a:srgbClr val="585858"/>
                </a:solidFill>
                <a:latin typeface="Arial"/>
                <a:cs typeface="Arial"/>
              </a:rPr>
              <a:t>a</a:t>
            </a:r>
            <a:r>
              <a:rPr sz="1900" spc="55" dirty="0">
                <a:solidFill>
                  <a:srgbClr val="585858"/>
                </a:solidFill>
                <a:latin typeface="Arial"/>
                <a:cs typeface="Arial"/>
              </a:rPr>
              <a:t>ll</a:t>
            </a:r>
            <a:r>
              <a:rPr sz="1900" spc="-25" dirty="0">
                <a:solidFill>
                  <a:srgbClr val="585858"/>
                </a:solidFill>
                <a:latin typeface="Arial"/>
                <a:cs typeface="Arial"/>
              </a:rPr>
              <a:t>i</a:t>
            </a:r>
            <a:r>
              <a:rPr sz="1900" spc="60" dirty="0">
                <a:solidFill>
                  <a:srgbClr val="585858"/>
                </a:solidFill>
                <a:latin typeface="Arial"/>
                <a:cs typeface="Arial"/>
              </a:rPr>
              <a:t>n</a:t>
            </a:r>
            <a:r>
              <a:rPr sz="1900" spc="10" dirty="0">
                <a:solidFill>
                  <a:srgbClr val="585858"/>
                </a:solidFill>
                <a:latin typeface="Arial"/>
                <a:cs typeface="Arial"/>
              </a:rPr>
              <a:t>g</a:t>
            </a:r>
            <a:endParaRPr sz="1900" dirty="0">
              <a:latin typeface="Arial"/>
              <a:cs typeface="Arial"/>
            </a:endParaRPr>
          </a:p>
          <a:p>
            <a:pPr marL="1299210" lvl="2" indent="-254635">
              <a:lnSpc>
                <a:spcPct val="100000"/>
              </a:lnSpc>
              <a:spcBef>
                <a:spcPts val="204"/>
              </a:spcBef>
              <a:buFont typeface="Courier New"/>
              <a:buChar char="o"/>
              <a:tabLst>
                <a:tab pos="1299210" algn="l"/>
              </a:tabLst>
            </a:pPr>
            <a:r>
              <a:rPr sz="1900" spc="-15" dirty="0">
                <a:solidFill>
                  <a:srgbClr val="585858"/>
                </a:solidFill>
                <a:latin typeface="Arial"/>
                <a:cs typeface="Arial"/>
              </a:rPr>
              <a:t>H</a:t>
            </a:r>
            <a:r>
              <a:rPr sz="1900" spc="-20" dirty="0">
                <a:solidFill>
                  <a:srgbClr val="585858"/>
                </a:solidFill>
                <a:latin typeface="Arial"/>
                <a:cs typeface="Arial"/>
              </a:rPr>
              <a:t>o</a:t>
            </a:r>
            <a:r>
              <a:rPr sz="1900" spc="55" dirty="0">
                <a:solidFill>
                  <a:srgbClr val="585858"/>
                </a:solidFill>
                <a:latin typeface="Arial"/>
                <a:cs typeface="Arial"/>
              </a:rPr>
              <a:t>l</a:t>
            </a:r>
            <a:r>
              <a:rPr sz="1900" spc="60" dirty="0">
                <a:solidFill>
                  <a:srgbClr val="585858"/>
                </a:solidFill>
                <a:latin typeface="Arial"/>
                <a:cs typeface="Arial"/>
              </a:rPr>
              <a:t>d</a:t>
            </a:r>
            <a:r>
              <a:rPr sz="1900" spc="25" dirty="0">
                <a:solidFill>
                  <a:srgbClr val="585858"/>
                </a:solidFill>
                <a:latin typeface="Arial"/>
                <a:cs typeface="Arial"/>
              </a:rPr>
              <a:t>/</a:t>
            </a:r>
            <a:r>
              <a:rPr sz="1900" spc="-15" dirty="0">
                <a:solidFill>
                  <a:srgbClr val="585858"/>
                </a:solidFill>
                <a:latin typeface="Arial"/>
                <a:cs typeface="Arial"/>
              </a:rPr>
              <a:t>R</a:t>
            </a:r>
            <a:r>
              <a:rPr sz="1900" spc="-20" dirty="0">
                <a:solidFill>
                  <a:srgbClr val="585858"/>
                </a:solidFill>
                <a:latin typeface="Arial"/>
                <a:cs typeface="Arial"/>
              </a:rPr>
              <a:t>e</a:t>
            </a:r>
            <a:r>
              <a:rPr sz="1900" spc="10" dirty="0">
                <a:solidFill>
                  <a:srgbClr val="585858"/>
                </a:solidFill>
                <a:latin typeface="Arial"/>
                <a:cs typeface="Arial"/>
              </a:rPr>
              <a:t>s</a:t>
            </a:r>
            <a:r>
              <a:rPr sz="1900" spc="50" dirty="0">
                <a:solidFill>
                  <a:srgbClr val="585858"/>
                </a:solidFill>
                <a:latin typeface="Arial"/>
                <a:cs typeface="Arial"/>
              </a:rPr>
              <a:t>u</a:t>
            </a:r>
            <a:r>
              <a:rPr sz="1900" spc="15" dirty="0">
                <a:solidFill>
                  <a:srgbClr val="585858"/>
                </a:solidFill>
                <a:latin typeface="Arial"/>
                <a:cs typeface="Arial"/>
              </a:rPr>
              <a:t>me</a:t>
            </a:r>
            <a:endParaRPr sz="1900" dirty="0">
              <a:latin typeface="Arial"/>
              <a:cs typeface="Arial"/>
            </a:endParaRPr>
          </a:p>
          <a:p>
            <a:pPr marL="1299210" lvl="2" indent="-254635">
              <a:lnSpc>
                <a:spcPct val="100000"/>
              </a:lnSpc>
              <a:spcBef>
                <a:spcPts val="280"/>
              </a:spcBef>
              <a:buFont typeface="Courier New"/>
              <a:buChar char="o"/>
              <a:tabLst>
                <a:tab pos="1299210" algn="l"/>
              </a:tabLst>
            </a:pPr>
            <a:r>
              <a:rPr sz="1900" spc="-125" dirty="0">
                <a:solidFill>
                  <a:srgbClr val="585858"/>
                </a:solidFill>
                <a:latin typeface="Arial"/>
                <a:cs typeface="Arial"/>
              </a:rPr>
              <a:t>T</a:t>
            </a:r>
            <a:r>
              <a:rPr sz="1900" spc="5" dirty="0">
                <a:solidFill>
                  <a:srgbClr val="585858"/>
                </a:solidFill>
                <a:latin typeface="Arial"/>
                <a:cs typeface="Arial"/>
              </a:rPr>
              <a:t>r</a:t>
            </a:r>
            <a:r>
              <a:rPr sz="1900" spc="-20" dirty="0">
                <a:solidFill>
                  <a:srgbClr val="585858"/>
                </a:solidFill>
                <a:latin typeface="Arial"/>
                <a:cs typeface="Arial"/>
              </a:rPr>
              <a:t>a</a:t>
            </a:r>
            <a:r>
              <a:rPr sz="1900" spc="60" dirty="0">
                <a:solidFill>
                  <a:srgbClr val="585858"/>
                </a:solidFill>
                <a:latin typeface="Arial"/>
                <a:cs typeface="Arial"/>
              </a:rPr>
              <a:t>n</a:t>
            </a:r>
            <a:r>
              <a:rPr sz="1900" spc="10" dirty="0">
                <a:solidFill>
                  <a:srgbClr val="585858"/>
                </a:solidFill>
                <a:latin typeface="Arial"/>
                <a:cs typeface="Arial"/>
              </a:rPr>
              <a:t>s</a:t>
            </a:r>
            <a:r>
              <a:rPr sz="1900" spc="25" dirty="0">
                <a:solidFill>
                  <a:srgbClr val="585858"/>
                </a:solidFill>
                <a:latin typeface="Arial"/>
                <a:cs typeface="Arial"/>
              </a:rPr>
              <a:t>f</a:t>
            </a:r>
            <a:r>
              <a:rPr sz="1900" spc="-20" dirty="0">
                <a:solidFill>
                  <a:srgbClr val="585858"/>
                </a:solidFill>
                <a:latin typeface="Arial"/>
                <a:cs typeface="Arial"/>
              </a:rPr>
              <a:t>e</a:t>
            </a:r>
            <a:r>
              <a:rPr sz="1900" spc="5" dirty="0">
                <a:solidFill>
                  <a:srgbClr val="585858"/>
                </a:solidFill>
                <a:latin typeface="Arial"/>
                <a:cs typeface="Arial"/>
              </a:rPr>
              <a:t>r</a:t>
            </a:r>
            <a:r>
              <a:rPr sz="1900" spc="-50" dirty="0">
                <a:solidFill>
                  <a:srgbClr val="585858"/>
                </a:solidFill>
                <a:latin typeface="Arial"/>
                <a:cs typeface="Arial"/>
              </a:rPr>
              <a:t> </a:t>
            </a:r>
            <a:r>
              <a:rPr sz="1900" spc="-20" dirty="0">
                <a:solidFill>
                  <a:srgbClr val="585858"/>
                </a:solidFill>
                <a:latin typeface="Arial"/>
                <a:cs typeface="Arial"/>
              </a:rPr>
              <a:t>a</a:t>
            </a:r>
            <a:r>
              <a:rPr sz="1900" spc="60" dirty="0">
                <a:solidFill>
                  <a:srgbClr val="585858"/>
                </a:solidFill>
                <a:latin typeface="Arial"/>
                <a:cs typeface="Arial"/>
              </a:rPr>
              <a:t>n</a:t>
            </a:r>
            <a:r>
              <a:rPr sz="1900" spc="10" dirty="0">
                <a:solidFill>
                  <a:srgbClr val="585858"/>
                </a:solidFill>
                <a:latin typeface="Arial"/>
                <a:cs typeface="Arial"/>
              </a:rPr>
              <a:t>d</a:t>
            </a:r>
            <a:r>
              <a:rPr sz="1900" dirty="0">
                <a:solidFill>
                  <a:srgbClr val="585858"/>
                </a:solidFill>
                <a:latin typeface="Arial"/>
                <a:cs typeface="Arial"/>
              </a:rPr>
              <a:t> </a:t>
            </a:r>
            <a:r>
              <a:rPr sz="1900" spc="-15" dirty="0">
                <a:solidFill>
                  <a:srgbClr val="585858"/>
                </a:solidFill>
                <a:latin typeface="Arial"/>
                <a:cs typeface="Arial"/>
              </a:rPr>
              <a:t>C</a:t>
            </a:r>
            <a:r>
              <a:rPr sz="1900" spc="-20" dirty="0">
                <a:solidFill>
                  <a:srgbClr val="585858"/>
                </a:solidFill>
                <a:latin typeface="Arial"/>
                <a:cs typeface="Arial"/>
              </a:rPr>
              <a:t>o</a:t>
            </a:r>
            <a:r>
              <a:rPr sz="1900" spc="60" dirty="0">
                <a:solidFill>
                  <a:srgbClr val="585858"/>
                </a:solidFill>
                <a:latin typeface="Arial"/>
                <a:cs typeface="Arial"/>
              </a:rPr>
              <a:t>n</a:t>
            </a:r>
            <a:r>
              <a:rPr sz="1900" spc="25" dirty="0">
                <a:solidFill>
                  <a:srgbClr val="585858"/>
                </a:solidFill>
                <a:latin typeface="Arial"/>
                <a:cs typeface="Arial"/>
              </a:rPr>
              <a:t>f</a:t>
            </a:r>
            <a:r>
              <a:rPr sz="1900" spc="-20" dirty="0">
                <a:solidFill>
                  <a:srgbClr val="585858"/>
                </a:solidFill>
                <a:latin typeface="Arial"/>
                <a:cs typeface="Arial"/>
              </a:rPr>
              <a:t>e</a:t>
            </a:r>
            <a:r>
              <a:rPr sz="1900" spc="5" dirty="0">
                <a:solidFill>
                  <a:srgbClr val="585858"/>
                </a:solidFill>
                <a:latin typeface="Arial"/>
                <a:cs typeface="Arial"/>
              </a:rPr>
              <a:t>r</a:t>
            </a:r>
            <a:r>
              <a:rPr sz="1900" spc="-20" dirty="0">
                <a:solidFill>
                  <a:srgbClr val="585858"/>
                </a:solidFill>
                <a:latin typeface="Arial"/>
                <a:cs typeface="Arial"/>
              </a:rPr>
              <a:t>e</a:t>
            </a:r>
            <a:r>
              <a:rPr sz="1900" spc="60" dirty="0">
                <a:solidFill>
                  <a:srgbClr val="585858"/>
                </a:solidFill>
                <a:latin typeface="Arial"/>
                <a:cs typeface="Arial"/>
              </a:rPr>
              <a:t>n</a:t>
            </a:r>
            <a:r>
              <a:rPr sz="1900" spc="10" dirty="0">
                <a:solidFill>
                  <a:srgbClr val="585858"/>
                </a:solidFill>
                <a:latin typeface="Arial"/>
                <a:cs typeface="Arial"/>
              </a:rPr>
              <a:t>ce</a:t>
            </a:r>
            <a:endParaRPr lang="en-US" sz="1900" spc="10" dirty="0">
              <a:solidFill>
                <a:srgbClr val="585858"/>
              </a:solidFill>
              <a:latin typeface="Arial"/>
              <a:cs typeface="Arial"/>
            </a:endParaRPr>
          </a:p>
          <a:p>
            <a:pPr marL="587375" lvl="1">
              <a:spcBef>
                <a:spcPts val="280"/>
              </a:spcBef>
              <a:tabLst>
                <a:tab pos="1299210" algn="l"/>
              </a:tabLst>
            </a:pPr>
            <a:r>
              <a:rPr lang="en-US" sz="1900" spc="10" dirty="0">
                <a:solidFill>
                  <a:srgbClr val="585858"/>
                </a:solidFill>
                <a:latin typeface="Arial"/>
                <a:cs typeface="Arial"/>
              </a:rPr>
              <a:t>_  Reports</a:t>
            </a:r>
          </a:p>
          <a:p>
            <a:pPr marL="1387475" lvl="2" indent="-342900">
              <a:spcBef>
                <a:spcPts val="280"/>
              </a:spcBef>
              <a:buFont typeface="Courier New" panose="02070309020205020404" pitchFamily="49" charset="0"/>
              <a:buChar char="o"/>
              <a:tabLst>
                <a:tab pos="1299210" algn="l"/>
              </a:tabLst>
            </a:pPr>
            <a:r>
              <a:rPr lang="en-US" sz="1900" spc="10" dirty="0">
                <a:solidFill>
                  <a:srgbClr val="585858"/>
                </a:solidFill>
                <a:latin typeface="Arial"/>
                <a:cs typeface="Arial"/>
              </a:rPr>
              <a:t>My History</a:t>
            </a:r>
          </a:p>
          <a:p>
            <a:pPr marL="1387475" lvl="2" indent="-342900">
              <a:spcBef>
                <a:spcPts val="280"/>
              </a:spcBef>
              <a:buFont typeface="Courier New" panose="02070309020205020404" pitchFamily="49" charset="0"/>
              <a:buChar char="o"/>
              <a:tabLst>
                <a:tab pos="1299210" algn="l"/>
              </a:tabLst>
            </a:pPr>
            <a:r>
              <a:rPr lang="en-US" sz="1900" spc="10" dirty="0">
                <a:solidFill>
                  <a:srgbClr val="585858"/>
                </a:solidFill>
                <a:latin typeface="Arial"/>
                <a:cs typeface="Arial"/>
              </a:rPr>
              <a:t>My Stats</a:t>
            </a:r>
            <a:endParaRPr sz="19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533400" y="1524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8119109" cy="3105978"/>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o</a:t>
            </a:r>
            <a:r>
              <a:rPr sz="2650" spc="-35" dirty="0">
                <a:solidFill>
                  <a:srgbClr val="585858"/>
                </a:solidFill>
                <a:latin typeface="Arial"/>
                <a:cs typeface="Arial"/>
              </a:rPr>
              <a:t>n</a:t>
            </a:r>
            <a:r>
              <a:rPr sz="2650" spc="25" dirty="0">
                <a:solidFill>
                  <a:srgbClr val="585858"/>
                </a:solidFill>
                <a:latin typeface="Arial"/>
                <a:cs typeface="Arial"/>
              </a:rPr>
              <a:t>s</a:t>
            </a:r>
            <a:r>
              <a:rPr sz="2650" spc="-35" dirty="0">
                <a:solidFill>
                  <a:srgbClr val="585858"/>
                </a:solidFill>
                <a:latin typeface="Arial"/>
                <a:cs typeface="Arial"/>
              </a:rPr>
              <a:t>ul</a:t>
            </a:r>
            <a:r>
              <a:rPr sz="2650" spc="-5" dirty="0">
                <a:solidFill>
                  <a:srgbClr val="585858"/>
                </a:solidFill>
                <a:latin typeface="Arial"/>
                <a:cs typeface="Arial"/>
              </a:rPr>
              <a:t>t</a:t>
            </a:r>
            <a:r>
              <a:rPr sz="2650" spc="-35"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/Conference</a:t>
            </a:r>
            <a:endParaRPr sz="2650" dirty="0">
              <a:latin typeface="Arial"/>
              <a:cs typeface="Arial"/>
            </a:endParaRPr>
          </a:p>
          <a:p>
            <a:pPr>
              <a:lnSpc>
                <a:spcPct val="100000"/>
              </a:lnSpc>
              <a:spcBef>
                <a:spcPts val="50"/>
              </a:spcBef>
            </a:pPr>
            <a:endParaRPr sz="3450" dirty="0">
              <a:latin typeface="Times New Roman"/>
              <a:cs typeface="Times New Roman"/>
            </a:endParaRPr>
          </a:p>
          <a:p>
            <a:pPr marL="414020" marR="5080" indent="-386080">
              <a:lnSpc>
                <a:spcPct val="100000"/>
              </a:lnSpc>
              <a:buClr>
                <a:srgbClr val="2C6CBD"/>
              </a:buClr>
              <a:buFont typeface="Arial"/>
              <a:buChar char="•"/>
              <a:tabLst>
                <a:tab pos="414655" algn="l"/>
              </a:tabLst>
            </a:pPr>
            <a:r>
              <a:rPr lang="en-US" sz="2800" spc="-30" dirty="0">
                <a:solidFill>
                  <a:srgbClr val="585858"/>
                </a:solidFill>
                <a:latin typeface="Arial"/>
                <a:cs typeface="Arial"/>
              </a:rPr>
              <a:t>The dial pad for the “Consult” will open. </a:t>
            </a:r>
            <a:r>
              <a:rPr lang="en-US" sz="2800" dirty="0">
                <a:solidFill>
                  <a:srgbClr val="585858"/>
                </a:solidFill>
                <a:latin typeface="Arial"/>
                <a:cs typeface="Arial"/>
              </a:rPr>
              <a:t>E</a:t>
            </a:r>
            <a:r>
              <a:rPr lang="en-US" sz="2800" spc="20" dirty="0">
                <a:solidFill>
                  <a:srgbClr val="585858"/>
                </a:solidFill>
                <a:latin typeface="Arial"/>
                <a:cs typeface="Arial"/>
              </a:rPr>
              <a:t>n</a:t>
            </a:r>
            <a:r>
              <a:rPr lang="en-US" sz="2800" spc="-30" dirty="0">
                <a:solidFill>
                  <a:srgbClr val="585858"/>
                </a:solidFill>
                <a:latin typeface="Arial"/>
                <a:cs typeface="Arial"/>
              </a:rPr>
              <a:t>t</a:t>
            </a:r>
            <a:r>
              <a:rPr lang="en-US" sz="2800" spc="-60" dirty="0">
                <a:solidFill>
                  <a:srgbClr val="585858"/>
                </a:solidFill>
                <a:latin typeface="Arial"/>
                <a:cs typeface="Arial"/>
              </a:rPr>
              <a:t>e</a:t>
            </a:r>
            <a:r>
              <a:rPr lang="en-US" sz="2800" dirty="0">
                <a:solidFill>
                  <a:srgbClr val="585858"/>
                </a:solidFill>
                <a:latin typeface="Arial"/>
                <a:cs typeface="Arial"/>
              </a:rPr>
              <a:t>r</a:t>
            </a:r>
            <a:r>
              <a:rPr lang="en-US" sz="2800" spc="50" dirty="0">
                <a:solidFill>
                  <a:srgbClr val="585858"/>
                </a:solidFill>
                <a:latin typeface="Arial"/>
                <a:cs typeface="Arial"/>
              </a:rPr>
              <a:t> </a:t>
            </a:r>
            <a:r>
              <a:rPr lang="en-US" sz="2800" spc="-30" dirty="0">
                <a:solidFill>
                  <a:srgbClr val="585858"/>
                </a:solidFill>
                <a:latin typeface="Arial"/>
                <a:cs typeface="Arial"/>
              </a:rPr>
              <a:t>t</a:t>
            </a:r>
            <a:r>
              <a:rPr lang="en-US" sz="2800" spc="20" dirty="0">
                <a:solidFill>
                  <a:srgbClr val="585858"/>
                </a:solidFill>
                <a:latin typeface="Arial"/>
                <a:cs typeface="Arial"/>
              </a:rPr>
              <a:t>h</a:t>
            </a:r>
            <a:r>
              <a:rPr lang="en-US" sz="2800" dirty="0">
                <a:solidFill>
                  <a:srgbClr val="585858"/>
                </a:solidFill>
                <a:latin typeface="Arial"/>
                <a:cs typeface="Arial"/>
              </a:rPr>
              <a:t>e</a:t>
            </a:r>
            <a:r>
              <a:rPr lang="en-US" sz="2800" spc="-5" dirty="0">
                <a:solidFill>
                  <a:srgbClr val="585858"/>
                </a:solidFill>
                <a:latin typeface="Arial"/>
                <a:cs typeface="Arial"/>
              </a:rPr>
              <a:t> </a:t>
            </a:r>
            <a:r>
              <a:rPr lang="en-US" sz="2800" spc="20" dirty="0">
                <a:solidFill>
                  <a:srgbClr val="585858"/>
                </a:solidFill>
                <a:latin typeface="Arial"/>
                <a:cs typeface="Arial"/>
              </a:rPr>
              <a:t>nu</a:t>
            </a:r>
            <a:r>
              <a:rPr lang="en-US" sz="2800" dirty="0">
                <a:solidFill>
                  <a:srgbClr val="585858"/>
                </a:solidFill>
                <a:latin typeface="Arial"/>
                <a:cs typeface="Arial"/>
              </a:rPr>
              <a:t>m</a:t>
            </a:r>
            <a:r>
              <a:rPr lang="en-US" sz="2800" spc="20" dirty="0">
                <a:solidFill>
                  <a:srgbClr val="585858"/>
                </a:solidFill>
                <a:latin typeface="Arial"/>
                <a:cs typeface="Arial"/>
              </a:rPr>
              <a:t>b</a:t>
            </a:r>
            <a:r>
              <a:rPr lang="en-US" sz="2800" spc="-60" dirty="0">
                <a:solidFill>
                  <a:srgbClr val="585858"/>
                </a:solidFill>
                <a:latin typeface="Arial"/>
                <a:cs typeface="Arial"/>
              </a:rPr>
              <a:t>e</a:t>
            </a:r>
            <a:r>
              <a:rPr lang="en-US" sz="2800" dirty="0">
                <a:solidFill>
                  <a:srgbClr val="585858"/>
                </a:solidFill>
                <a:latin typeface="Arial"/>
                <a:cs typeface="Arial"/>
              </a:rPr>
              <a:t>r</a:t>
            </a:r>
            <a:r>
              <a:rPr lang="en-US" sz="2800" spc="-30" dirty="0">
                <a:solidFill>
                  <a:srgbClr val="585858"/>
                </a:solidFill>
                <a:latin typeface="Arial"/>
                <a:cs typeface="Arial"/>
              </a:rPr>
              <a:t> </a:t>
            </a:r>
            <a:r>
              <a:rPr lang="en-US" sz="2800" dirty="0">
                <a:solidFill>
                  <a:srgbClr val="585858"/>
                </a:solidFill>
                <a:latin typeface="Arial"/>
                <a:cs typeface="Arial"/>
              </a:rPr>
              <a:t>y</a:t>
            </a:r>
            <a:r>
              <a:rPr lang="en-US" sz="2800" spc="-60" dirty="0">
                <a:solidFill>
                  <a:srgbClr val="585858"/>
                </a:solidFill>
                <a:latin typeface="Arial"/>
                <a:cs typeface="Arial"/>
              </a:rPr>
              <a:t>o</a:t>
            </a:r>
            <a:r>
              <a:rPr lang="en-US" sz="2800" dirty="0">
                <a:solidFill>
                  <a:srgbClr val="585858"/>
                </a:solidFill>
                <a:latin typeface="Arial"/>
                <a:cs typeface="Arial"/>
              </a:rPr>
              <a:t>u</a:t>
            </a:r>
            <a:r>
              <a:rPr lang="en-US" sz="2800" spc="70" dirty="0">
                <a:solidFill>
                  <a:srgbClr val="585858"/>
                </a:solidFill>
                <a:latin typeface="Arial"/>
                <a:cs typeface="Arial"/>
              </a:rPr>
              <a:t> </a:t>
            </a:r>
            <a:r>
              <a:rPr lang="en-US" sz="2800" spc="-55" dirty="0">
                <a:solidFill>
                  <a:srgbClr val="585858"/>
                </a:solidFill>
                <a:latin typeface="Arial"/>
                <a:cs typeface="Arial"/>
              </a:rPr>
              <a:t>w</a:t>
            </a:r>
            <a:r>
              <a:rPr lang="en-US" sz="2800" spc="20" dirty="0">
                <a:solidFill>
                  <a:srgbClr val="585858"/>
                </a:solidFill>
                <a:latin typeface="Arial"/>
                <a:cs typeface="Arial"/>
              </a:rPr>
              <a:t>i</a:t>
            </a:r>
            <a:r>
              <a:rPr lang="en-US" sz="2800" dirty="0">
                <a:solidFill>
                  <a:srgbClr val="585858"/>
                </a:solidFill>
                <a:latin typeface="Arial"/>
                <a:cs typeface="Arial"/>
              </a:rPr>
              <a:t>sh</a:t>
            </a:r>
            <a:r>
              <a:rPr lang="en-US" sz="2800" spc="-10" dirty="0">
                <a:solidFill>
                  <a:srgbClr val="585858"/>
                </a:solidFill>
                <a:latin typeface="Arial"/>
                <a:cs typeface="Arial"/>
              </a:rPr>
              <a:t> </a:t>
            </a:r>
            <a:r>
              <a:rPr lang="en-US" sz="2800" spc="-30" dirty="0">
                <a:solidFill>
                  <a:srgbClr val="585858"/>
                </a:solidFill>
                <a:latin typeface="Arial"/>
                <a:cs typeface="Arial"/>
              </a:rPr>
              <a:t>t</a:t>
            </a:r>
            <a:r>
              <a:rPr lang="en-US" sz="2800" dirty="0">
                <a:solidFill>
                  <a:srgbClr val="585858"/>
                </a:solidFill>
                <a:latin typeface="Arial"/>
                <a:cs typeface="Arial"/>
              </a:rPr>
              <a:t>o</a:t>
            </a:r>
            <a:r>
              <a:rPr lang="en-US" sz="2800" spc="75" dirty="0">
                <a:solidFill>
                  <a:srgbClr val="585858"/>
                </a:solidFill>
                <a:latin typeface="Arial"/>
                <a:cs typeface="Arial"/>
              </a:rPr>
              <a:t> </a:t>
            </a:r>
            <a:r>
              <a:rPr lang="en-US" sz="2800" spc="-30" dirty="0">
                <a:solidFill>
                  <a:srgbClr val="585858"/>
                </a:solidFill>
                <a:latin typeface="Arial"/>
                <a:cs typeface="Arial"/>
              </a:rPr>
              <a:t>t</a:t>
            </a:r>
            <a:r>
              <a:rPr lang="en-US" sz="2800" dirty="0">
                <a:solidFill>
                  <a:srgbClr val="585858"/>
                </a:solidFill>
                <a:latin typeface="Arial"/>
                <a:cs typeface="Arial"/>
              </a:rPr>
              <a:t>r</a:t>
            </a:r>
            <a:r>
              <a:rPr lang="en-US" sz="2800" spc="-60" dirty="0">
                <a:solidFill>
                  <a:srgbClr val="585858"/>
                </a:solidFill>
                <a:latin typeface="Arial"/>
                <a:cs typeface="Arial"/>
              </a:rPr>
              <a:t>a</a:t>
            </a:r>
            <a:r>
              <a:rPr lang="en-US" sz="2800" spc="20" dirty="0">
                <a:solidFill>
                  <a:srgbClr val="585858"/>
                </a:solidFill>
                <a:latin typeface="Arial"/>
                <a:cs typeface="Arial"/>
              </a:rPr>
              <a:t>n</a:t>
            </a:r>
            <a:r>
              <a:rPr lang="en-US" sz="2800" dirty="0">
                <a:solidFill>
                  <a:srgbClr val="585858"/>
                </a:solidFill>
                <a:latin typeface="Arial"/>
                <a:cs typeface="Arial"/>
              </a:rPr>
              <a:t>s</a:t>
            </a:r>
            <a:r>
              <a:rPr lang="en-US" sz="2800" spc="-30" dirty="0">
                <a:solidFill>
                  <a:srgbClr val="585858"/>
                </a:solidFill>
                <a:latin typeface="Arial"/>
                <a:cs typeface="Arial"/>
              </a:rPr>
              <a:t>f</a:t>
            </a:r>
            <a:r>
              <a:rPr lang="en-US" sz="2800" spc="-60" dirty="0">
                <a:solidFill>
                  <a:srgbClr val="585858"/>
                </a:solidFill>
                <a:latin typeface="Arial"/>
                <a:cs typeface="Arial"/>
              </a:rPr>
              <a:t>e</a:t>
            </a:r>
            <a:r>
              <a:rPr lang="en-US" sz="2800" dirty="0">
                <a:solidFill>
                  <a:srgbClr val="585858"/>
                </a:solidFill>
                <a:latin typeface="Arial"/>
                <a:cs typeface="Arial"/>
              </a:rPr>
              <a:t>r/conference </a:t>
            </a:r>
            <a:r>
              <a:rPr lang="en-US" sz="2800" spc="-30" dirty="0">
                <a:solidFill>
                  <a:srgbClr val="585858"/>
                </a:solidFill>
                <a:latin typeface="Arial"/>
                <a:cs typeface="Arial"/>
              </a:rPr>
              <a:t>t</a:t>
            </a:r>
            <a:r>
              <a:rPr lang="en-US" sz="2800" spc="15" dirty="0">
                <a:solidFill>
                  <a:srgbClr val="585858"/>
                </a:solidFill>
                <a:latin typeface="Arial"/>
                <a:cs typeface="Arial"/>
              </a:rPr>
              <a:t>h</a:t>
            </a:r>
            <a:r>
              <a:rPr lang="en-US" sz="2800" dirty="0">
                <a:solidFill>
                  <a:srgbClr val="585858"/>
                </a:solidFill>
                <a:latin typeface="Arial"/>
                <a:cs typeface="Arial"/>
              </a:rPr>
              <a:t>e</a:t>
            </a:r>
            <a:r>
              <a:rPr lang="en-US" sz="2800" spc="-10" dirty="0">
                <a:solidFill>
                  <a:srgbClr val="585858"/>
                </a:solidFill>
                <a:latin typeface="Arial"/>
                <a:cs typeface="Arial"/>
              </a:rPr>
              <a:t> </a:t>
            </a:r>
            <a:r>
              <a:rPr lang="en-US" sz="2800" dirty="0">
                <a:solidFill>
                  <a:srgbClr val="585858"/>
                </a:solidFill>
                <a:latin typeface="Arial"/>
                <a:cs typeface="Arial"/>
              </a:rPr>
              <a:t>c</a:t>
            </a:r>
            <a:r>
              <a:rPr lang="en-US" sz="2800" spc="-65" dirty="0">
                <a:solidFill>
                  <a:srgbClr val="585858"/>
                </a:solidFill>
                <a:latin typeface="Arial"/>
                <a:cs typeface="Arial"/>
              </a:rPr>
              <a:t>a</a:t>
            </a:r>
            <a:r>
              <a:rPr lang="en-US" sz="2800" spc="20" dirty="0">
                <a:solidFill>
                  <a:srgbClr val="585858"/>
                </a:solidFill>
                <a:latin typeface="Arial"/>
                <a:cs typeface="Arial"/>
              </a:rPr>
              <a:t>l</a:t>
            </a:r>
            <a:r>
              <a:rPr lang="en-US" sz="2800" dirty="0">
                <a:solidFill>
                  <a:srgbClr val="585858"/>
                </a:solidFill>
                <a:latin typeface="Arial"/>
                <a:cs typeface="Arial"/>
              </a:rPr>
              <a:t>l</a:t>
            </a:r>
            <a:r>
              <a:rPr lang="en-US" sz="2800" spc="-5" dirty="0">
                <a:solidFill>
                  <a:srgbClr val="585858"/>
                </a:solidFill>
                <a:latin typeface="Arial"/>
                <a:cs typeface="Arial"/>
              </a:rPr>
              <a:t> </a:t>
            </a:r>
            <a:r>
              <a:rPr lang="en-US" sz="2800" spc="-60" dirty="0">
                <a:solidFill>
                  <a:srgbClr val="585858"/>
                </a:solidFill>
                <a:latin typeface="Arial"/>
                <a:cs typeface="Arial"/>
              </a:rPr>
              <a:t>to.</a:t>
            </a:r>
          </a:p>
          <a:p>
            <a:pPr marL="414020" marR="5080" indent="-386080">
              <a:lnSpc>
                <a:spcPct val="100000"/>
              </a:lnSpc>
              <a:buClr>
                <a:srgbClr val="2C6CBD"/>
              </a:buClr>
              <a:buFont typeface="Arial"/>
              <a:buChar char="•"/>
              <a:tabLst>
                <a:tab pos="414655" algn="l"/>
              </a:tabLst>
            </a:pPr>
            <a:r>
              <a:rPr lang="en-US" sz="2800" spc="-60" dirty="0">
                <a:solidFill>
                  <a:srgbClr val="585858"/>
                </a:solidFill>
                <a:latin typeface="Arial"/>
                <a:cs typeface="Arial"/>
              </a:rPr>
              <a:t>Press the green “Consult button to complete the consult transfer.</a:t>
            </a:r>
            <a:endParaRPr lang="en-US" sz="2800" dirty="0">
              <a:latin typeface="Arial"/>
              <a:cs typeface="Arial"/>
            </a:endParaRPr>
          </a:p>
        </p:txBody>
      </p:sp>
      <p:pic>
        <p:nvPicPr>
          <p:cNvPr id="6" name="Picture 5" descr="A screenshot of a cell phone&#10;&#10;Description automatically generated">
            <a:extLst>
              <a:ext uri="{FF2B5EF4-FFF2-40B4-BE49-F238E27FC236}">
                <a16:creationId xmlns:a16="http://schemas.microsoft.com/office/drawing/2014/main" id="{8B21E502-0394-434E-97A2-035C6CB76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411" y="4349982"/>
            <a:ext cx="4429680" cy="3346214"/>
          </a:xfrm>
          <a:prstGeom prst="rect">
            <a:avLst/>
          </a:prstGeom>
        </p:spPr>
      </p:pic>
      <p:sp>
        <p:nvSpPr>
          <p:cNvPr id="12" name="TextBox 4">
            <a:extLst>
              <a:ext uri="{FF2B5EF4-FFF2-40B4-BE49-F238E27FC236}">
                <a16:creationId xmlns:a16="http://schemas.microsoft.com/office/drawing/2014/main" id="{E9F58E2F-2577-5044-82CB-922F1EB1FCC4}"/>
              </a:ext>
            </a:extLst>
          </p:cNvPr>
          <p:cNvSpPr txBox="1"/>
          <p:nvPr/>
        </p:nvSpPr>
        <p:spPr>
          <a:xfrm>
            <a:off x="2933701" y="4897361"/>
            <a:ext cx="1681479" cy="584775"/>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600" dirty="0">
                <a:latin typeface="+mj-lt"/>
              </a:rPr>
              <a:t>Enter the phone number</a:t>
            </a:r>
          </a:p>
        </p:txBody>
      </p:sp>
      <p:sp>
        <p:nvSpPr>
          <p:cNvPr id="13" name="TextBox 4">
            <a:extLst>
              <a:ext uri="{FF2B5EF4-FFF2-40B4-BE49-F238E27FC236}">
                <a16:creationId xmlns:a16="http://schemas.microsoft.com/office/drawing/2014/main" id="{05617918-B136-F145-8F3C-6008BEFFB172}"/>
              </a:ext>
            </a:extLst>
          </p:cNvPr>
          <p:cNvSpPr txBox="1"/>
          <p:nvPr/>
        </p:nvSpPr>
        <p:spPr>
          <a:xfrm>
            <a:off x="2945406" y="6585358"/>
            <a:ext cx="1681479" cy="584775"/>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600" dirty="0">
                <a:latin typeface="+mj-lt"/>
              </a:rPr>
              <a:t>Click on the Consult button</a:t>
            </a:r>
          </a:p>
        </p:txBody>
      </p:sp>
      <p:cxnSp>
        <p:nvCxnSpPr>
          <p:cNvPr id="8" name="Straight Arrow Connector 7">
            <a:extLst>
              <a:ext uri="{FF2B5EF4-FFF2-40B4-BE49-F238E27FC236}">
                <a16:creationId xmlns:a16="http://schemas.microsoft.com/office/drawing/2014/main" id="{E2393928-6532-0F46-A32F-9D951A0F8027}"/>
              </a:ext>
            </a:extLst>
          </p:cNvPr>
          <p:cNvCxnSpPr>
            <a:cxnSpLocks/>
          </p:cNvCxnSpPr>
          <p:nvPr/>
        </p:nvCxnSpPr>
        <p:spPr>
          <a:xfrm>
            <a:off x="4724400" y="5197182"/>
            <a:ext cx="1295400" cy="136818"/>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4C1097C4-37F0-AA45-8765-077C097A282A}"/>
              </a:ext>
            </a:extLst>
          </p:cNvPr>
          <p:cNvCxnSpPr>
            <a:cxnSpLocks/>
          </p:cNvCxnSpPr>
          <p:nvPr/>
        </p:nvCxnSpPr>
        <p:spPr>
          <a:xfrm>
            <a:off x="4724400" y="6842418"/>
            <a:ext cx="1295400" cy="244182"/>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7302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533400" y="762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7630159" cy="135165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o</a:t>
            </a:r>
            <a:r>
              <a:rPr sz="2650" spc="-35" dirty="0">
                <a:solidFill>
                  <a:srgbClr val="585858"/>
                </a:solidFill>
                <a:latin typeface="Arial"/>
                <a:cs typeface="Arial"/>
              </a:rPr>
              <a:t>n</a:t>
            </a:r>
            <a:r>
              <a:rPr sz="2650" spc="25" dirty="0">
                <a:solidFill>
                  <a:srgbClr val="585858"/>
                </a:solidFill>
                <a:latin typeface="Arial"/>
                <a:cs typeface="Arial"/>
              </a:rPr>
              <a:t>s</a:t>
            </a:r>
            <a:r>
              <a:rPr sz="2650" spc="-35" dirty="0">
                <a:solidFill>
                  <a:srgbClr val="585858"/>
                </a:solidFill>
                <a:latin typeface="Arial"/>
                <a:cs typeface="Arial"/>
              </a:rPr>
              <a:t>ul</a:t>
            </a:r>
            <a:r>
              <a:rPr sz="2650" spc="-5" dirty="0">
                <a:solidFill>
                  <a:srgbClr val="585858"/>
                </a:solidFill>
                <a:latin typeface="Arial"/>
                <a:cs typeface="Arial"/>
              </a:rPr>
              <a:t>t</a:t>
            </a:r>
            <a:r>
              <a:rPr sz="2650" spc="-35"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r</a:t>
            </a:r>
            <a:r>
              <a:rPr sz="2650" spc="-114" dirty="0">
                <a:solidFill>
                  <a:srgbClr val="585858"/>
                </a:solidFill>
                <a:latin typeface="Arial"/>
                <a:cs typeface="Arial"/>
              </a:rPr>
              <a:t>a</a:t>
            </a:r>
            <a:r>
              <a:rPr sz="2650" spc="-35" dirty="0">
                <a:solidFill>
                  <a:srgbClr val="585858"/>
                </a:solidFill>
                <a:latin typeface="Arial"/>
                <a:cs typeface="Arial"/>
              </a:rPr>
              <a:t>n</a:t>
            </a:r>
            <a:r>
              <a:rPr sz="2650" spc="25" dirty="0">
                <a:solidFill>
                  <a:srgbClr val="585858"/>
                </a:solidFill>
                <a:latin typeface="Arial"/>
                <a:cs typeface="Arial"/>
              </a:rPr>
              <a:t>s</a:t>
            </a:r>
            <a:r>
              <a:rPr sz="2650" spc="50" dirty="0">
                <a:solidFill>
                  <a:srgbClr val="585858"/>
                </a:solidFill>
                <a:latin typeface="Arial"/>
                <a:cs typeface="Arial"/>
              </a:rPr>
              <a:t>f</a:t>
            </a:r>
            <a:r>
              <a:rPr sz="2650" spc="-114" dirty="0">
                <a:solidFill>
                  <a:srgbClr val="585858"/>
                </a:solidFill>
                <a:latin typeface="Arial"/>
                <a:cs typeface="Arial"/>
              </a:rPr>
              <a:t>e</a:t>
            </a:r>
            <a:r>
              <a:rPr sz="2650" spc="-5" dirty="0">
                <a:solidFill>
                  <a:srgbClr val="585858"/>
                </a:solidFill>
                <a:latin typeface="Arial"/>
                <a:cs typeface="Arial"/>
              </a:rPr>
              <a:t>r</a:t>
            </a:r>
            <a:r>
              <a:rPr lang="en-US" sz="2650" spc="-5" dirty="0">
                <a:solidFill>
                  <a:srgbClr val="585858"/>
                </a:solidFill>
                <a:latin typeface="Arial"/>
                <a:cs typeface="Arial"/>
              </a:rPr>
              <a:t>/Conference</a:t>
            </a:r>
            <a:r>
              <a:rPr sz="2650" spc="-100"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o</a:t>
            </a:r>
            <a:r>
              <a:rPr sz="2650" spc="-35" dirty="0">
                <a:solidFill>
                  <a:srgbClr val="585858"/>
                </a:solidFill>
                <a:latin typeface="Arial"/>
                <a:cs typeface="Arial"/>
              </a:rPr>
              <a:t>n</a:t>
            </a:r>
            <a:r>
              <a:rPr sz="2650" spc="-25" dirty="0">
                <a:solidFill>
                  <a:srgbClr val="585858"/>
                </a:solidFill>
                <a:latin typeface="Arial"/>
                <a:cs typeface="Arial"/>
              </a:rPr>
              <a:t>t</a:t>
            </a:r>
            <a:r>
              <a:rPr sz="2650" spc="-35" dirty="0">
                <a:solidFill>
                  <a:srgbClr val="585858"/>
                </a:solidFill>
                <a:latin typeface="Arial"/>
                <a:cs typeface="Arial"/>
              </a:rPr>
              <a:t>’</a:t>
            </a:r>
            <a:r>
              <a:rPr sz="2650" spc="-5" dirty="0">
                <a:solidFill>
                  <a:srgbClr val="585858"/>
                </a:solidFill>
                <a:latin typeface="Arial"/>
                <a:cs typeface="Arial"/>
              </a:rPr>
              <a:t>d</a:t>
            </a:r>
            <a:endParaRPr sz="2650" dirty="0">
              <a:latin typeface="Arial"/>
              <a:cs typeface="Arial"/>
            </a:endParaRPr>
          </a:p>
          <a:p>
            <a:pPr>
              <a:lnSpc>
                <a:spcPct val="100000"/>
              </a:lnSpc>
              <a:spcBef>
                <a:spcPts val="23"/>
              </a:spcBef>
            </a:pPr>
            <a:endParaRPr sz="3550" dirty="0">
              <a:latin typeface="Times New Roman"/>
              <a:cs typeface="Times New Roman"/>
            </a:endParaRPr>
          </a:p>
          <a:p>
            <a:pPr marL="414020" marR="5080" indent="-386080">
              <a:lnSpc>
                <a:spcPts val="3130"/>
              </a:lnSpc>
              <a:buClr>
                <a:srgbClr val="2C6CBD"/>
              </a:buClr>
              <a:buFont typeface="Arial"/>
              <a:buChar char="•"/>
              <a:tabLst>
                <a:tab pos="414655" algn="l"/>
              </a:tabLst>
            </a:pPr>
            <a:r>
              <a:rPr sz="2650" spc="5" dirty="0">
                <a:solidFill>
                  <a:srgbClr val="585858"/>
                </a:solidFill>
                <a:latin typeface="Arial"/>
                <a:cs typeface="Arial"/>
              </a:rPr>
              <a:t>O</a:t>
            </a:r>
            <a:r>
              <a:rPr sz="2650" spc="-35" dirty="0">
                <a:solidFill>
                  <a:srgbClr val="585858"/>
                </a:solidFill>
                <a:latin typeface="Arial"/>
                <a:cs typeface="Arial"/>
              </a:rPr>
              <a:t>n</a:t>
            </a:r>
            <a:r>
              <a:rPr sz="2650" spc="25" dirty="0">
                <a:solidFill>
                  <a:srgbClr val="585858"/>
                </a:solidFill>
                <a:latin typeface="Arial"/>
                <a:cs typeface="Arial"/>
              </a:rPr>
              <a:t>c</a:t>
            </a:r>
            <a:r>
              <a:rPr sz="2650" spc="-5" dirty="0">
                <a:solidFill>
                  <a:srgbClr val="585858"/>
                </a:solidFill>
                <a:latin typeface="Arial"/>
                <a:cs typeface="Arial"/>
              </a:rPr>
              <a:t>e</a:t>
            </a:r>
            <a:r>
              <a:rPr sz="2650" spc="-130" dirty="0">
                <a:solidFill>
                  <a:srgbClr val="585858"/>
                </a:solidFill>
                <a:latin typeface="Arial"/>
                <a:cs typeface="Arial"/>
              </a:rPr>
              <a:t> </a:t>
            </a:r>
            <a:r>
              <a:rPr lang="en-US" sz="2650" spc="-25" dirty="0">
                <a:solidFill>
                  <a:srgbClr val="585858"/>
                </a:solidFill>
                <a:latin typeface="Arial"/>
                <a:cs typeface="Arial"/>
              </a:rPr>
              <a:t>you have </a:t>
            </a:r>
            <a:r>
              <a:rPr sz="2650" spc="25" dirty="0">
                <a:solidFill>
                  <a:srgbClr val="585858"/>
                </a:solidFill>
                <a:latin typeface="Arial"/>
                <a:cs typeface="Arial"/>
              </a:rPr>
              <a:t>c</a:t>
            </a:r>
            <a:r>
              <a:rPr sz="2650" spc="-114" dirty="0">
                <a:solidFill>
                  <a:srgbClr val="585858"/>
                </a:solidFill>
                <a:latin typeface="Arial"/>
                <a:cs typeface="Arial"/>
              </a:rPr>
              <a:t>o</a:t>
            </a:r>
            <a:r>
              <a:rPr sz="2650" spc="-35" dirty="0">
                <a:solidFill>
                  <a:srgbClr val="585858"/>
                </a:solidFill>
                <a:latin typeface="Arial"/>
                <a:cs typeface="Arial"/>
              </a:rPr>
              <a:t>nn</a:t>
            </a:r>
            <a:r>
              <a:rPr sz="2650" spc="-114" dirty="0">
                <a:solidFill>
                  <a:srgbClr val="585858"/>
                </a:solidFill>
                <a:latin typeface="Arial"/>
                <a:cs typeface="Arial"/>
              </a:rPr>
              <a:t>e</a:t>
            </a:r>
            <a:r>
              <a:rPr sz="2650" spc="25" dirty="0">
                <a:solidFill>
                  <a:srgbClr val="585858"/>
                </a:solidFill>
                <a:latin typeface="Arial"/>
                <a:cs typeface="Arial"/>
              </a:rPr>
              <a:t>c</a:t>
            </a:r>
            <a:r>
              <a:rPr sz="2650" spc="-25" dirty="0">
                <a:solidFill>
                  <a:srgbClr val="585858"/>
                </a:solidFill>
                <a:latin typeface="Arial"/>
                <a:cs typeface="Arial"/>
              </a:rPr>
              <a:t>t</a:t>
            </a:r>
            <a:r>
              <a:rPr sz="2650" spc="-114" dirty="0">
                <a:solidFill>
                  <a:srgbClr val="585858"/>
                </a:solidFill>
                <a:latin typeface="Arial"/>
                <a:cs typeface="Arial"/>
              </a:rPr>
              <a:t>e</a:t>
            </a:r>
            <a:r>
              <a:rPr sz="2650" spc="-5" dirty="0">
                <a:solidFill>
                  <a:srgbClr val="585858"/>
                </a:solidFill>
                <a:latin typeface="Arial"/>
                <a:cs typeface="Arial"/>
              </a:rPr>
              <a:t>d</a:t>
            </a:r>
            <a:r>
              <a:rPr sz="2650" spc="110" dirty="0">
                <a:solidFill>
                  <a:srgbClr val="585858"/>
                </a:solidFill>
                <a:latin typeface="Arial"/>
                <a:cs typeface="Arial"/>
              </a:rPr>
              <a:t> </a:t>
            </a:r>
            <a:r>
              <a:rPr lang="en-US" sz="2650" spc="-114" dirty="0">
                <a:solidFill>
                  <a:srgbClr val="585858"/>
                </a:solidFill>
                <a:latin typeface="Arial"/>
                <a:cs typeface="Arial"/>
              </a:rPr>
              <a:t>you have 3 choices.</a:t>
            </a:r>
            <a:endParaRPr sz="2650" dirty="0">
              <a:latin typeface="Arial"/>
              <a:cs typeface="Arial"/>
            </a:endParaRPr>
          </a:p>
        </p:txBody>
      </p:sp>
      <p:pic>
        <p:nvPicPr>
          <p:cNvPr id="6" name="Picture 5">
            <a:extLst>
              <a:ext uri="{FF2B5EF4-FFF2-40B4-BE49-F238E27FC236}">
                <a16:creationId xmlns:a16="http://schemas.microsoft.com/office/drawing/2014/main" id="{2872CBD6-B3C7-4FE3-8A22-DEDDD9E2A889}"/>
              </a:ext>
            </a:extLst>
          </p:cNvPr>
          <p:cNvPicPr>
            <a:picLocks noChangeAspect="1"/>
          </p:cNvPicPr>
          <p:nvPr/>
        </p:nvPicPr>
        <p:blipFill>
          <a:blip r:embed="rId2"/>
          <a:stretch>
            <a:fillRect/>
          </a:stretch>
        </p:blipFill>
        <p:spPr>
          <a:xfrm>
            <a:off x="1676400" y="3467887"/>
            <a:ext cx="5585364" cy="1295400"/>
          </a:xfrm>
          <a:prstGeom prst="rect">
            <a:avLst/>
          </a:prstGeom>
        </p:spPr>
      </p:pic>
      <p:sp>
        <p:nvSpPr>
          <p:cNvPr id="7" name="object 4">
            <a:extLst>
              <a:ext uri="{FF2B5EF4-FFF2-40B4-BE49-F238E27FC236}">
                <a16:creationId xmlns:a16="http://schemas.microsoft.com/office/drawing/2014/main" id="{BBC63934-0993-4A72-B224-25827B9B3824}"/>
              </a:ext>
            </a:extLst>
          </p:cNvPr>
          <p:cNvSpPr txBox="1"/>
          <p:nvPr/>
        </p:nvSpPr>
        <p:spPr>
          <a:xfrm>
            <a:off x="919480" y="5175119"/>
            <a:ext cx="7630159" cy="2039020"/>
          </a:xfrm>
          <a:prstGeom prst="rect">
            <a:avLst/>
          </a:prstGeom>
        </p:spPr>
        <p:txBody>
          <a:bodyPr vert="horz" wrap="square" lIns="0" tIns="0" rIns="0" bIns="0" rtlCol="0">
            <a:spAutoFit/>
          </a:bodyPr>
          <a:lstStyle/>
          <a:p>
            <a:pPr marL="527050" indent="-514350">
              <a:lnSpc>
                <a:spcPct val="100000"/>
              </a:lnSpc>
              <a:buFont typeface="+mj-lt"/>
              <a:buAutoNum type="arabicPeriod"/>
            </a:pPr>
            <a:r>
              <a:rPr lang="en-US" sz="2650" dirty="0">
                <a:latin typeface="Arial"/>
                <a:cs typeface="Arial"/>
              </a:rPr>
              <a:t>Retrieve- reconnect with your caller.</a:t>
            </a:r>
          </a:p>
          <a:p>
            <a:pPr marL="527050" indent="-514350">
              <a:lnSpc>
                <a:spcPct val="100000"/>
              </a:lnSpc>
              <a:buFont typeface="+mj-lt"/>
              <a:buAutoNum type="arabicPeriod"/>
            </a:pPr>
            <a:r>
              <a:rPr lang="en-US" sz="2650" dirty="0">
                <a:latin typeface="Arial"/>
                <a:cs typeface="Arial"/>
              </a:rPr>
              <a:t>Transfer- send the caller to the person you consulted.</a:t>
            </a:r>
          </a:p>
          <a:p>
            <a:pPr marL="527050" indent="-514350">
              <a:lnSpc>
                <a:spcPct val="100000"/>
              </a:lnSpc>
              <a:buFont typeface="+mj-lt"/>
              <a:buAutoNum type="arabicPeriod"/>
            </a:pPr>
            <a:r>
              <a:rPr lang="en-US" sz="2650" dirty="0">
                <a:latin typeface="Arial"/>
                <a:cs typeface="Arial"/>
              </a:rPr>
              <a:t>Conference- put all three calls into a conference call.</a:t>
            </a:r>
            <a:endParaRPr sz="265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1290319" y="630814"/>
            <a:ext cx="5563554" cy="861774"/>
          </a:xfrm>
          <a:prstGeom prst="rect">
            <a:avLst/>
          </a:prstGeom>
        </p:spPr>
        <p:txBody>
          <a:bodyPr vert="horz" wrap="square" lIns="0" tIns="0" rIns="0" bIns="0" rtlCol="0">
            <a:spAutoFit/>
          </a:bodyPr>
          <a:lstStyle/>
          <a:p>
            <a:pPr marL="12700">
              <a:lnSpc>
                <a:spcPct val="100000"/>
              </a:lnSpc>
            </a:pP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33343" y="1718690"/>
            <a:ext cx="8108315" cy="2550185"/>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A</a:t>
            </a:r>
            <a:r>
              <a:rPr lang="en-US" sz="2650" spc="-40" dirty="0">
                <a:solidFill>
                  <a:srgbClr val="585858"/>
                </a:solidFill>
                <a:latin typeface="Arial"/>
                <a:cs typeface="Arial"/>
              </a:rPr>
              <a:t>g</a:t>
            </a:r>
            <a:r>
              <a:rPr lang="en-US" sz="2650" spc="-114" dirty="0">
                <a:solidFill>
                  <a:srgbClr val="585858"/>
                </a:solidFill>
                <a:latin typeface="Arial"/>
                <a:cs typeface="Arial"/>
              </a:rPr>
              <a:t>e</a:t>
            </a:r>
            <a:r>
              <a:rPr lang="en-US" sz="2650" spc="-35" dirty="0">
                <a:solidFill>
                  <a:srgbClr val="585858"/>
                </a:solidFill>
                <a:latin typeface="Arial"/>
                <a:cs typeface="Arial"/>
              </a:rPr>
              <a:t>n</a:t>
            </a:r>
            <a:r>
              <a:rPr lang="en-US" sz="2650" spc="-5" dirty="0">
                <a:solidFill>
                  <a:srgbClr val="585858"/>
                </a:solidFill>
                <a:latin typeface="Arial"/>
                <a:cs typeface="Arial"/>
              </a:rPr>
              <a:t>t</a:t>
            </a:r>
            <a:r>
              <a:rPr lang="en-US" sz="2650" spc="45" dirty="0">
                <a:solidFill>
                  <a:srgbClr val="585858"/>
                </a:solidFill>
                <a:latin typeface="Arial"/>
                <a:cs typeface="Arial"/>
              </a:rPr>
              <a:t> </a:t>
            </a:r>
            <a:r>
              <a:rPr lang="en-US" sz="2650" dirty="0">
                <a:solidFill>
                  <a:srgbClr val="585858"/>
                </a:solidFill>
                <a:latin typeface="Arial"/>
                <a:cs typeface="Arial"/>
              </a:rPr>
              <a:t>C</a:t>
            </a:r>
            <a:r>
              <a:rPr lang="en-US" sz="2650" spc="-114" dirty="0">
                <a:solidFill>
                  <a:srgbClr val="585858"/>
                </a:solidFill>
                <a:latin typeface="Arial"/>
                <a:cs typeface="Arial"/>
              </a:rPr>
              <a:t>a</a:t>
            </a:r>
            <a:r>
              <a:rPr lang="en-US" sz="2650" spc="-35" dirty="0">
                <a:solidFill>
                  <a:srgbClr val="585858"/>
                </a:solidFill>
                <a:latin typeface="Arial"/>
                <a:cs typeface="Arial"/>
              </a:rPr>
              <a:t>l</a:t>
            </a:r>
            <a:r>
              <a:rPr lang="en-US" sz="2650" spc="-5" dirty="0">
                <a:solidFill>
                  <a:srgbClr val="585858"/>
                </a:solidFill>
                <a:latin typeface="Arial"/>
                <a:cs typeface="Arial"/>
              </a:rPr>
              <a:t>l</a:t>
            </a:r>
            <a:r>
              <a:rPr lang="en-US" sz="2650" spc="35" dirty="0">
                <a:solidFill>
                  <a:srgbClr val="585858"/>
                </a:solidFill>
                <a:latin typeface="Arial"/>
                <a:cs typeface="Arial"/>
              </a:rPr>
              <a:t> </a:t>
            </a:r>
            <a:r>
              <a:rPr lang="en-US" sz="2650" dirty="0">
                <a:solidFill>
                  <a:srgbClr val="585858"/>
                </a:solidFill>
                <a:latin typeface="Arial"/>
                <a:cs typeface="Arial"/>
              </a:rPr>
              <a:t>C</a:t>
            </a:r>
            <a:r>
              <a:rPr lang="en-US" sz="2650" spc="-114" dirty="0">
                <a:solidFill>
                  <a:srgbClr val="585858"/>
                </a:solidFill>
                <a:latin typeface="Arial"/>
                <a:cs typeface="Arial"/>
              </a:rPr>
              <a:t>o</a:t>
            </a:r>
            <a:r>
              <a:rPr lang="en-US" sz="2650" spc="-35" dirty="0">
                <a:solidFill>
                  <a:srgbClr val="585858"/>
                </a:solidFill>
                <a:latin typeface="Arial"/>
                <a:cs typeface="Arial"/>
              </a:rPr>
              <a:t>n</a:t>
            </a:r>
            <a:r>
              <a:rPr lang="en-US" sz="2650" spc="25" dirty="0">
                <a:solidFill>
                  <a:srgbClr val="585858"/>
                </a:solidFill>
                <a:latin typeface="Arial"/>
                <a:cs typeface="Arial"/>
              </a:rPr>
              <a:t>s</a:t>
            </a:r>
            <a:r>
              <a:rPr lang="en-US" sz="2650" spc="-35" dirty="0">
                <a:solidFill>
                  <a:srgbClr val="585858"/>
                </a:solidFill>
                <a:latin typeface="Arial"/>
                <a:cs typeface="Arial"/>
              </a:rPr>
              <a:t>ul</a:t>
            </a:r>
            <a:r>
              <a:rPr lang="en-US" sz="2650" spc="-5" dirty="0">
                <a:solidFill>
                  <a:srgbClr val="585858"/>
                </a:solidFill>
                <a:latin typeface="Arial"/>
                <a:cs typeface="Arial"/>
              </a:rPr>
              <a:t>t</a:t>
            </a:r>
            <a:r>
              <a:rPr lang="en-US" sz="2650" spc="-100" dirty="0">
                <a:solidFill>
                  <a:srgbClr val="585858"/>
                </a:solidFill>
                <a:latin typeface="Arial"/>
                <a:cs typeface="Arial"/>
              </a:rPr>
              <a:t> </a:t>
            </a:r>
            <a:r>
              <a:rPr lang="en-US" sz="2650" dirty="0">
                <a:solidFill>
                  <a:srgbClr val="585858"/>
                </a:solidFill>
                <a:latin typeface="Arial"/>
                <a:cs typeface="Arial"/>
              </a:rPr>
              <a:t>C</a:t>
            </a:r>
            <a:r>
              <a:rPr lang="en-US" sz="2650" spc="-114" dirty="0">
                <a:solidFill>
                  <a:srgbClr val="585858"/>
                </a:solidFill>
                <a:latin typeface="Arial"/>
                <a:cs typeface="Arial"/>
              </a:rPr>
              <a:t>o</a:t>
            </a:r>
            <a:r>
              <a:rPr lang="en-US" sz="2650" spc="-35" dirty="0">
                <a:solidFill>
                  <a:srgbClr val="585858"/>
                </a:solidFill>
                <a:latin typeface="Arial"/>
                <a:cs typeface="Arial"/>
              </a:rPr>
              <a:t>n</a:t>
            </a:r>
            <a:r>
              <a:rPr lang="en-US" sz="2650" spc="-25" dirty="0">
                <a:solidFill>
                  <a:srgbClr val="585858"/>
                </a:solidFill>
                <a:latin typeface="Arial"/>
                <a:cs typeface="Arial"/>
              </a:rPr>
              <a:t>t</a:t>
            </a:r>
            <a:r>
              <a:rPr lang="en-US" sz="2650" spc="-35" dirty="0">
                <a:solidFill>
                  <a:srgbClr val="585858"/>
                </a:solidFill>
                <a:latin typeface="Arial"/>
                <a:cs typeface="Arial"/>
              </a:rPr>
              <a:t>’</a:t>
            </a:r>
            <a:r>
              <a:rPr lang="en-US" sz="2650" spc="-5" dirty="0">
                <a:solidFill>
                  <a:srgbClr val="585858"/>
                </a:solidFill>
                <a:latin typeface="Arial"/>
                <a:cs typeface="Arial"/>
              </a:rPr>
              <a:t>d</a:t>
            </a:r>
            <a:endParaRPr lang="en-US" sz="2650" dirty="0">
              <a:latin typeface="Arial"/>
              <a:cs typeface="Arial"/>
            </a:endParaRPr>
          </a:p>
          <a:p>
            <a:pPr>
              <a:lnSpc>
                <a:spcPct val="100000"/>
              </a:lnSpc>
              <a:spcBef>
                <a:spcPts val="50"/>
              </a:spcBef>
            </a:pPr>
            <a:endParaRPr sz="3450" dirty="0">
              <a:latin typeface="Times New Roman"/>
              <a:cs typeface="Times New Roman"/>
            </a:endParaRPr>
          </a:p>
          <a:p>
            <a:pPr marL="414020" marR="5080" indent="-386080">
              <a:lnSpc>
                <a:spcPct val="98200"/>
              </a:lnSpc>
              <a:buClr>
                <a:srgbClr val="2C6CBD"/>
              </a:buClr>
              <a:buChar char="•"/>
              <a:tabLst>
                <a:tab pos="414655" algn="l"/>
                <a:tab pos="3377565" algn="l"/>
              </a:tabLst>
            </a:pPr>
            <a:r>
              <a:rPr lang="en-US" sz="2650" spc="5" dirty="0">
                <a:solidFill>
                  <a:srgbClr val="585858"/>
                </a:solidFill>
                <a:latin typeface="Arial"/>
                <a:cs typeface="Arial"/>
              </a:rPr>
              <a:t>When in Consult both call connections will show. The Original call will </a:t>
            </a:r>
            <a:r>
              <a:rPr lang="en-US" sz="2650" spc="5" dirty="0" err="1">
                <a:solidFill>
                  <a:srgbClr val="585858"/>
                </a:solidFill>
                <a:latin typeface="Arial"/>
                <a:cs typeface="Arial"/>
              </a:rPr>
              <a:t>have“pause</a:t>
            </a:r>
            <a:r>
              <a:rPr lang="en-US" sz="2650" spc="5" dirty="0">
                <a:solidFill>
                  <a:srgbClr val="585858"/>
                </a:solidFill>
                <a:latin typeface="Arial"/>
                <a:cs typeface="Arial"/>
              </a:rPr>
              <a:t>” symbol and the consult has the “phone” symbol     The “pause” is on hold and the “phone”      is  the active call.</a:t>
            </a:r>
            <a:endParaRPr sz="2650" dirty="0">
              <a:latin typeface="Arial"/>
              <a:cs typeface="Arial"/>
            </a:endParaRPr>
          </a:p>
        </p:txBody>
      </p:sp>
      <p:sp>
        <p:nvSpPr>
          <p:cNvPr id="14" name="TextBox 13">
            <a:extLst>
              <a:ext uri="{FF2B5EF4-FFF2-40B4-BE49-F238E27FC236}">
                <a16:creationId xmlns:a16="http://schemas.microsoft.com/office/drawing/2014/main" id="{0CD3731E-21B1-4413-AF6C-1DEB1ED153F4}"/>
              </a:ext>
            </a:extLst>
          </p:cNvPr>
          <p:cNvSpPr txBox="1"/>
          <p:nvPr/>
        </p:nvSpPr>
        <p:spPr>
          <a:xfrm>
            <a:off x="438656" y="4811849"/>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Original Call</a:t>
            </a:r>
          </a:p>
        </p:txBody>
      </p:sp>
      <p:sp>
        <p:nvSpPr>
          <p:cNvPr id="16" name="TextBox 15">
            <a:extLst>
              <a:ext uri="{FF2B5EF4-FFF2-40B4-BE49-F238E27FC236}">
                <a16:creationId xmlns:a16="http://schemas.microsoft.com/office/drawing/2014/main" id="{0CD3731E-21B1-4413-AF6C-1DEB1ED153F4}"/>
              </a:ext>
            </a:extLst>
          </p:cNvPr>
          <p:cNvSpPr txBox="1"/>
          <p:nvPr/>
        </p:nvSpPr>
        <p:spPr>
          <a:xfrm>
            <a:off x="333970" y="5524100"/>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Consult Call</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422249"/>
            <a:ext cx="371475" cy="41221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958" y="3867983"/>
            <a:ext cx="381000" cy="400892"/>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E3EEB751-0734-DA43-A242-A0AAB0215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362" y="4724229"/>
            <a:ext cx="8344038" cy="1212120"/>
          </a:xfrm>
          <a:prstGeom prst="rect">
            <a:avLst/>
          </a:prstGeom>
        </p:spPr>
      </p:pic>
    </p:spTree>
    <p:extLst>
      <p:ext uri="{BB962C8B-B14F-4D97-AF65-F5344CB8AC3E}">
        <p14:creationId xmlns:p14="http://schemas.microsoft.com/office/powerpoint/2010/main" val="292703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457200" y="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7042784" cy="2174954"/>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A</a:t>
            </a:r>
            <a:r>
              <a:rPr lang="en-US" sz="2650" spc="-40" dirty="0">
                <a:solidFill>
                  <a:srgbClr val="585858"/>
                </a:solidFill>
                <a:latin typeface="Arial"/>
                <a:cs typeface="Arial"/>
              </a:rPr>
              <a:t>g</a:t>
            </a:r>
            <a:r>
              <a:rPr lang="en-US" sz="2650" spc="-114" dirty="0">
                <a:solidFill>
                  <a:srgbClr val="585858"/>
                </a:solidFill>
                <a:latin typeface="Arial"/>
                <a:cs typeface="Arial"/>
              </a:rPr>
              <a:t>e</a:t>
            </a:r>
            <a:r>
              <a:rPr lang="en-US" sz="2650" spc="-35" dirty="0">
                <a:solidFill>
                  <a:srgbClr val="585858"/>
                </a:solidFill>
                <a:latin typeface="Arial"/>
                <a:cs typeface="Arial"/>
              </a:rPr>
              <a:t>n</a:t>
            </a:r>
            <a:r>
              <a:rPr lang="en-US" sz="2650" spc="-5" dirty="0">
                <a:solidFill>
                  <a:srgbClr val="585858"/>
                </a:solidFill>
                <a:latin typeface="Arial"/>
                <a:cs typeface="Arial"/>
              </a:rPr>
              <a:t>t</a:t>
            </a:r>
            <a:r>
              <a:rPr lang="en-US" sz="2650" spc="45" dirty="0">
                <a:solidFill>
                  <a:srgbClr val="585858"/>
                </a:solidFill>
                <a:latin typeface="Arial"/>
                <a:cs typeface="Arial"/>
              </a:rPr>
              <a:t> </a:t>
            </a:r>
            <a:r>
              <a:rPr lang="en-US" sz="2650" dirty="0">
                <a:solidFill>
                  <a:srgbClr val="585858"/>
                </a:solidFill>
                <a:latin typeface="Arial"/>
                <a:cs typeface="Arial"/>
              </a:rPr>
              <a:t>C</a:t>
            </a:r>
            <a:r>
              <a:rPr lang="en-US" sz="2650" spc="-114" dirty="0">
                <a:solidFill>
                  <a:srgbClr val="585858"/>
                </a:solidFill>
                <a:latin typeface="Arial"/>
                <a:cs typeface="Arial"/>
              </a:rPr>
              <a:t>a</a:t>
            </a:r>
            <a:r>
              <a:rPr lang="en-US" sz="2650" spc="-35" dirty="0">
                <a:solidFill>
                  <a:srgbClr val="585858"/>
                </a:solidFill>
                <a:latin typeface="Arial"/>
                <a:cs typeface="Arial"/>
              </a:rPr>
              <a:t>l</a:t>
            </a:r>
            <a:r>
              <a:rPr lang="en-US" sz="2650" spc="-5" dirty="0">
                <a:solidFill>
                  <a:srgbClr val="585858"/>
                </a:solidFill>
                <a:latin typeface="Arial"/>
                <a:cs typeface="Arial"/>
              </a:rPr>
              <a:t>l</a:t>
            </a:r>
            <a:r>
              <a:rPr lang="en-US" sz="2650" spc="35" dirty="0">
                <a:solidFill>
                  <a:srgbClr val="585858"/>
                </a:solidFill>
                <a:latin typeface="Arial"/>
                <a:cs typeface="Arial"/>
              </a:rPr>
              <a:t> </a:t>
            </a:r>
            <a:r>
              <a:rPr lang="en-US" sz="2650" dirty="0">
                <a:solidFill>
                  <a:srgbClr val="585858"/>
                </a:solidFill>
                <a:latin typeface="Arial"/>
                <a:cs typeface="Arial"/>
              </a:rPr>
              <a:t>C</a:t>
            </a:r>
            <a:r>
              <a:rPr lang="en-US" sz="2650" spc="-114" dirty="0">
                <a:solidFill>
                  <a:srgbClr val="585858"/>
                </a:solidFill>
                <a:latin typeface="Arial"/>
                <a:cs typeface="Arial"/>
              </a:rPr>
              <a:t>o</a:t>
            </a:r>
            <a:r>
              <a:rPr lang="en-US" sz="2650" spc="-35" dirty="0">
                <a:solidFill>
                  <a:srgbClr val="585858"/>
                </a:solidFill>
                <a:latin typeface="Arial"/>
                <a:cs typeface="Arial"/>
              </a:rPr>
              <a:t>n</a:t>
            </a:r>
            <a:r>
              <a:rPr lang="en-US" sz="2650" spc="25" dirty="0">
                <a:solidFill>
                  <a:srgbClr val="585858"/>
                </a:solidFill>
                <a:latin typeface="Arial"/>
                <a:cs typeface="Arial"/>
              </a:rPr>
              <a:t>s</a:t>
            </a:r>
            <a:r>
              <a:rPr lang="en-US" sz="2650" spc="-35" dirty="0">
                <a:solidFill>
                  <a:srgbClr val="585858"/>
                </a:solidFill>
                <a:latin typeface="Arial"/>
                <a:cs typeface="Arial"/>
              </a:rPr>
              <a:t>ul</a:t>
            </a:r>
            <a:r>
              <a:rPr lang="en-US" sz="2650" spc="-5" dirty="0">
                <a:solidFill>
                  <a:srgbClr val="585858"/>
                </a:solidFill>
                <a:latin typeface="Arial"/>
                <a:cs typeface="Arial"/>
              </a:rPr>
              <a:t>t</a:t>
            </a:r>
            <a:r>
              <a:rPr lang="en-US" sz="2650" spc="-100" dirty="0">
                <a:solidFill>
                  <a:srgbClr val="585858"/>
                </a:solidFill>
                <a:latin typeface="Arial"/>
                <a:cs typeface="Arial"/>
              </a:rPr>
              <a:t> </a:t>
            </a:r>
            <a:r>
              <a:rPr lang="en-US" sz="2650" dirty="0">
                <a:solidFill>
                  <a:srgbClr val="585858"/>
                </a:solidFill>
                <a:latin typeface="Arial"/>
                <a:cs typeface="Arial"/>
              </a:rPr>
              <a:t>C</a:t>
            </a:r>
            <a:r>
              <a:rPr lang="en-US" sz="2650" spc="-114" dirty="0">
                <a:solidFill>
                  <a:srgbClr val="585858"/>
                </a:solidFill>
                <a:latin typeface="Arial"/>
                <a:cs typeface="Arial"/>
              </a:rPr>
              <a:t>o</a:t>
            </a:r>
            <a:r>
              <a:rPr lang="en-US" sz="2650" spc="-35" dirty="0">
                <a:solidFill>
                  <a:srgbClr val="585858"/>
                </a:solidFill>
                <a:latin typeface="Arial"/>
                <a:cs typeface="Arial"/>
              </a:rPr>
              <a:t>n</a:t>
            </a:r>
            <a:r>
              <a:rPr lang="en-US" sz="2650" spc="-25" dirty="0">
                <a:solidFill>
                  <a:srgbClr val="585858"/>
                </a:solidFill>
                <a:latin typeface="Arial"/>
                <a:cs typeface="Arial"/>
              </a:rPr>
              <a:t>t</a:t>
            </a:r>
            <a:r>
              <a:rPr lang="en-US" sz="2650" spc="-35" dirty="0">
                <a:solidFill>
                  <a:srgbClr val="585858"/>
                </a:solidFill>
                <a:latin typeface="Arial"/>
                <a:cs typeface="Arial"/>
              </a:rPr>
              <a:t>’</a:t>
            </a:r>
            <a:r>
              <a:rPr lang="en-US" sz="2650" spc="-5" dirty="0">
                <a:solidFill>
                  <a:srgbClr val="585858"/>
                </a:solidFill>
                <a:latin typeface="Arial"/>
                <a:cs typeface="Arial"/>
              </a:rPr>
              <a:t>d 2</a:t>
            </a:r>
            <a:endParaRPr lang="en-US" sz="2650" dirty="0">
              <a:latin typeface="Arial"/>
              <a:cs typeface="Arial"/>
            </a:endParaRPr>
          </a:p>
          <a:p>
            <a:pPr>
              <a:lnSpc>
                <a:spcPct val="100000"/>
              </a:lnSpc>
              <a:spcBef>
                <a:spcPts val="50"/>
              </a:spcBef>
            </a:pPr>
            <a:endParaRPr sz="3400" dirty="0">
              <a:latin typeface="Times New Roman"/>
              <a:cs typeface="Times New Roman"/>
            </a:endParaRPr>
          </a:p>
          <a:p>
            <a:pPr marL="414020" indent="-386080">
              <a:lnSpc>
                <a:spcPct val="100000"/>
              </a:lnSpc>
              <a:buClr>
                <a:srgbClr val="2C6CBD"/>
              </a:buClr>
              <a:buChar char="•"/>
              <a:tabLst>
                <a:tab pos="414655" algn="l"/>
              </a:tabLst>
            </a:pPr>
            <a:r>
              <a:rPr lang="en-US" sz="2000" dirty="0">
                <a:solidFill>
                  <a:srgbClr val="585858"/>
                </a:solidFill>
                <a:latin typeface="Arial"/>
                <a:cs typeface="Arial"/>
              </a:rPr>
              <a:t>If there is a need to “Bounce” back and forth between the original caller and the consult call, press the “Retrieve” button. This will bring the call that is on hold back and put the active call on hold.</a:t>
            </a:r>
            <a:endParaRPr sz="2000" dirty="0">
              <a:latin typeface="Arial"/>
              <a:cs typeface="Arial"/>
            </a:endParaRPr>
          </a:p>
        </p:txBody>
      </p:sp>
      <p:sp>
        <p:nvSpPr>
          <p:cNvPr id="14" name="TextBox 13">
            <a:extLst>
              <a:ext uri="{FF2B5EF4-FFF2-40B4-BE49-F238E27FC236}">
                <a16:creationId xmlns:a16="http://schemas.microsoft.com/office/drawing/2014/main" id="{0CD3731E-21B1-4413-AF6C-1DEB1ED153F4}"/>
              </a:ext>
            </a:extLst>
          </p:cNvPr>
          <p:cNvSpPr txBox="1"/>
          <p:nvPr/>
        </p:nvSpPr>
        <p:spPr>
          <a:xfrm>
            <a:off x="1110344" y="4010833"/>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Original Call</a:t>
            </a:r>
          </a:p>
        </p:txBody>
      </p:sp>
      <p:sp>
        <p:nvSpPr>
          <p:cNvPr id="15" name="TextBox 14">
            <a:extLst>
              <a:ext uri="{FF2B5EF4-FFF2-40B4-BE49-F238E27FC236}">
                <a16:creationId xmlns:a16="http://schemas.microsoft.com/office/drawing/2014/main" id="{0CD3731E-21B1-4413-AF6C-1DEB1ED153F4}"/>
              </a:ext>
            </a:extLst>
          </p:cNvPr>
          <p:cNvSpPr txBox="1"/>
          <p:nvPr/>
        </p:nvSpPr>
        <p:spPr>
          <a:xfrm>
            <a:off x="1110343" y="4770927"/>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Consult Call</a:t>
            </a:r>
          </a:p>
        </p:txBody>
      </p:sp>
      <p:sp>
        <p:nvSpPr>
          <p:cNvPr id="16" name="TextBox 15">
            <a:extLst>
              <a:ext uri="{FF2B5EF4-FFF2-40B4-BE49-F238E27FC236}">
                <a16:creationId xmlns:a16="http://schemas.microsoft.com/office/drawing/2014/main" id="{0CD3731E-21B1-4413-AF6C-1DEB1ED153F4}"/>
              </a:ext>
            </a:extLst>
          </p:cNvPr>
          <p:cNvSpPr txBox="1"/>
          <p:nvPr/>
        </p:nvSpPr>
        <p:spPr>
          <a:xfrm>
            <a:off x="1110342" y="5968160"/>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Original Call</a:t>
            </a:r>
          </a:p>
        </p:txBody>
      </p:sp>
      <p:sp>
        <p:nvSpPr>
          <p:cNvPr id="17" name="TextBox 16">
            <a:extLst>
              <a:ext uri="{FF2B5EF4-FFF2-40B4-BE49-F238E27FC236}">
                <a16:creationId xmlns:a16="http://schemas.microsoft.com/office/drawing/2014/main" id="{0CD3731E-21B1-4413-AF6C-1DEB1ED153F4}"/>
              </a:ext>
            </a:extLst>
          </p:cNvPr>
          <p:cNvSpPr txBox="1"/>
          <p:nvPr/>
        </p:nvSpPr>
        <p:spPr>
          <a:xfrm>
            <a:off x="1110342" y="6909536"/>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Consult Call</a:t>
            </a:r>
          </a:p>
        </p:txBody>
      </p:sp>
      <p:sp>
        <p:nvSpPr>
          <p:cNvPr id="19" name="object 4"/>
          <p:cNvSpPr txBox="1"/>
          <p:nvPr/>
        </p:nvSpPr>
        <p:spPr>
          <a:xfrm>
            <a:off x="609600" y="5490671"/>
            <a:ext cx="9220200" cy="307777"/>
          </a:xfrm>
          <a:prstGeom prst="rect">
            <a:avLst/>
          </a:prstGeom>
        </p:spPr>
        <p:txBody>
          <a:bodyPr vert="horz" wrap="square" lIns="0" tIns="0" rIns="0" bIns="0" rtlCol="0">
            <a:spAutoFit/>
          </a:bodyPr>
          <a:lstStyle/>
          <a:p>
            <a:pPr marL="12700">
              <a:lnSpc>
                <a:spcPct val="100000"/>
              </a:lnSpc>
            </a:pPr>
            <a:r>
              <a:rPr lang="en-US" sz="2000" dirty="0">
                <a:latin typeface="Arial"/>
                <a:cs typeface="Arial"/>
              </a:rPr>
              <a:t>-------------------------------------------------------------------------------------------------------------</a:t>
            </a:r>
            <a:endParaRPr sz="2000" dirty="0">
              <a:latin typeface="Arial"/>
              <a:cs typeface="Arial"/>
            </a:endParaRPr>
          </a:p>
        </p:txBody>
      </p:sp>
      <p:pic>
        <p:nvPicPr>
          <p:cNvPr id="8" name="Picture 7" descr="A screenshot of a cell phone&#10;&#10;Description automatically generated">
            <a:extLst>
              <a:ext uri="{FF2B5EF4-FFF2-40B4-BE49-F238E27FC236}">
                <a16:creationId xmlns:a16="http://schemas.microsoft.com/office/drawing/2014/main" id="{EDE0AC5B-4CA8-534E-974C-41D08A617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976" y="4031425"/>
            <a:ext cx="7071359" cy="979673"/>
          </a:xfrm>
          <a:prstGeom prst="rect">
            <a:avLst/>
          </a:prstGeom>
        </p:spPr>
      </p:pic>
      <p:pic>
        <p:nvPicPr>
          <p:cNvPr id="13" name="Picture 12" descr="A screenshot of a social media post&#10;&#10;Description automatically generated">
            <a:extLst>
              <a:ext uri="{FF2B5EF4-FFF2-40B4-BE49-F238E27FC236}">
                <a16:creationId xmlns:a16="http://schemas.microsoft.com/office/drawing/2014/main" id="{C711306A-FDD5-2C46-9C59-80FD905E2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159" y="6137437"/>
            <a:ext cx="7215463" cy="941376"/>
          </a:xfrm>
          <a:prstGeom prst="rect">
            <a:avLst/>
          </a:prstGeom>
        </p:spPr>
      </p:pic>
      <p:cxnSp>
        <p:nvCxnSpPr>
          <p:cNvPr id="20" name="Straight Arrow Connector 19">
            <a:extLst>
              <a:ext uri="{FF2B5EF4-FFF2-40B4-BE49-F238E27FC236}">
                <a16:creationId xmlns:a16="http://schemas.microsoft.com/office/drawing/2014/main" id="{7D81945D-2072-E74C-8ACA-3240764F5E76}"/>
              </a:ext>
            </a:extLst>
          </p:cNvPr>
          <p:cNvCxnSpPr/>
          <p:nvPr/>
        </p:nvCxnSpPr>
        <p:spPr>
          <a:xfrm flipH="1" flipV="1">
            <a:off x="5181600" y="4940204"/>
            <a:ext cx="609600" cy="469996"/>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227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470851" y="762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8289925" cy="1677382"/>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Agent Call Consult Cont’d 3</a:t>
            </a:r>
            <a:endParaRPr sz="2650" dirty="0">
              <a:latin typeface="Arial"/>
              <a:cs typeface="Arial"/>
            </a:endParaRPr>
          </a:p>
          <a:p>
            <a:pPr>
              <a:lnSpc>
                <a:spcPct val="100000"/>
              </a:lnSpc>
              <a:spcBef>
                <a:spcPts val="2"/>
              </a:spcBef>
            </a:pPr>
            <a:endParaRPr sz="3450" dirty="0">
              <a:latin typeface="Times New Roman"/>
              <a:cs typeface="Times New Roman"/>
            </a:endParaRPr>
          </a:p>
          <a:p>
            <a:pPr marL="414020" indent="-386080">
              <a:lnSpc>
                <a:spcPct val="100000"/>
              </a:lnSpc>
              <a:buClr>
                <a:srgbClr val="2C6CBD"/>
              </a:buClr>
              <a:buChar char="•"/>
              <a:tabLst>
                <a:tab pos="414655" algn="l"/>
              </a:tabLst>
            </a:pPr>
            <a:r>
              <a:rPr lang="en-US" sz="2400" spc="-85" dirty="0">
                <a:solidFill>
                  <a:srgbClr val="585858"/>
                </a:solidFill>
                <a:latin typeface="Arial"/>
                <a:cs typeface="Arial"/>
              </a:rPr>
              <a:t>When finished with the consult call make sure the original call is the active call and end the consult call.</a:t>
            </a:r>
            <a:endParaRPr sz="3550" dirty="0">
              <a:latin typeface="Times New Roman"/>
              <a:cs typeface="Times New Roman"/>
            </a:endParaRPr>
          </a:p>
        </p:txBody>
      </p:sp>
      <p:sp>
        <p:nvSpPr>
          <p:cNvPr id="9" name="TextBox 8">
            <a:extLst>
              <a:ext uri="{FF2B5EF4-FFF2-40B4-BE49-F238E27FC236}">
                <a16:creationId xmlns:a16="http://schemas.microsoft.com/office/drawing/2014/main" id="{0CD3731E-21B1-4413-AF6C-1DEB1ED153F4}"/>
              </a:ext>
            </a:extLst>
          </p:cNvPr>
          <p:cNvSpPr txBox="1"/>
          <p:nvPr/>
        </p:nvSpPr>
        <p:spPr>
          <a:xfrm>
            <a:off x="457199" y="4114800"/>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Original Call</a:t>
            </a:r>
          </a:p>
        </p:txBody>
      </p:sp>
      <p:sp>
        <p:nvSpPr>
          <p:cNvPr id="10" name="TextBox 9">
            <a:extLst>
              <a:ext uri="{FF2B5EF4-FFF2-40B4-BE49-F238E27FC236}">
                <a16:creationId xmlns:a16="http://schemas.microsoft.com/office/drawing/2014/main" id="{0CD3731E-21B1-4413-AF6C-1DEB1ED153F4}"/>
              </a:ext>
            </a:extLst>
          </p:cNvPr>
          <p:cNvSpPr txBox="1"/>
          <p:nvPr/>
        </p:nvSpPr>
        <p:spPr>
          <a:xfrm>
            <a:off x="434008" y="5012323"/>
            <a:ext cx="1171019" cy="338554"/>
          </a:xfrm>
          <a:prstGeom prst="rect">
            <a:avLst/>
          </a:prstGeom>
          <a:solidFill>
            <a:schemeClr val="bg1"/>
          </a:solidFill>
          <a:ln>
            <a:solidFill>
              <a:schemeClr val="tx1"/>
            </a:solidFill>
          </a:ln>
        </p:spPr>
        <p:txBody>
          <a:bodyPr wrap="square" rtlCol="0">
            <a:spAutoFit/>
          </a:bodyPr>
          <a:lstStyle/>
          <a:p>
            <a:r>
              <a:rPr lang="en-US" sz="1600" dirty="0">
                <a:latin typeface="+mj-lt"/>
              </a:rPr>
              <a:t>Consult Call</a:t>
            </a:r>
          </a:p>
        </p:txBody>
      </p:sp>
      <p:pic>
        <p:nvPicPr>
          <p:cNvPr id="11" name="Picture 10" descr="A screenshot of a cell phone&#10;&#10;Description automatically generated">
            <a:extLst>
              <a:ext uri="{FF2B5EF4-FFF2-40B4-BE49-F238E27FC236}">
                <a16:creationId xmlns:a16="http://schemas.microsoft.com/office/drawing/2014/main" id="{FBB30520-9D1C-7C40-93AE-B61DAED43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114800"/>
            <a:ext cx="7700249" cy="1066800"/>
          </a:xfrm>
          <a:prstGeom prst="rect">
            <a:avLst/>
          </a:prstGeom>
        </p:spPr>
      </p:pic>
      <p:cxnSp>
        <p:nvCxnSpPr>
          <p:cNvPr id="7" name="Straight Arrow Connector 6">
            <a:extLst>
              <a:ext uri="{FF2B5EF4-FFF2-40B4-BE49-F238E27FC236}">
                <a16:creationId xmlns:a16="http://schemas.microsoft.com/office/drawing/2014/main" id="{069E9BDB-3AEF-074A-BCEE-1C6FA30E7DB7}"/>
              </a:ext>
            </a:extLst>
          </p:cNvPr>
          <p:cNvCxnSpPr/>
          <p:nvPr/>
        </p:nvCxnSpPr>
        <p:spPr>
          <a:xfrm flipV="1">
            <a:off x="8153400" y="5012323"/>
            <a:ext cx="838200" cy="931277"/>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1708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457200" y="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7042784" cy="2575064"/>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50" dirty="0">
                <a:solidFill>
                  <a:srgbClr val="585858"/>
                </a:solidFill>
                <a:latin typeface="Arial"/>
                <a:cs typeface="Arial"/>
              </a:rPr>
              <a:t> </a:t>
            </a:r>
            <a:r>
              <a:rPr sz="2650" spc="0" dirty="0">
                <a:solidFill>
                  <a:srgbClr val="585858"/>
                </a:solidFill>
                <a:latin typeface="Arial"/>
                <a:cs typeface="Arial"/>
              </a:rPr>
              <a:t>H</a:t>
            </a:r>
            <a:r>
              <a:rPr sz="2650" spc="-114" dirty="0">
                <a:solidFill>
                  <a:srgbClr val="585858"/>
                </a:solidFill>
                <a:latin typeface="Arial"/>
                <a:cs typeface="Arial"/>
              </a:rPr>
              <a:t>a</a:t>
            </a:r>
            <a:r>
              <a:rPr sz="2650" spc="-35" dirty="0">
                <a:solidFill>
                  <a:srgbClr val="585858"/>
                </a:solidFill>
                <a:latin typeface="Arial"/>
                <a:cs typeface="Arial"/>
              </a:rPr>
              <a:t>ng</a:t>
            </a:r>
            <a:r>
              <a:rPr sz="2650" spc="-5" dirty="0">
                <a:solidFill>
                  <a:srgbClr val="585858"/>
                </a:solidFill>
                <a:latin typeface="Arial"/>
                <a:cs typeface="Arial"/>
              </a:rPr>
              <a:t>-</a:t>
            </a:r>
            <a:r>
              <a:rPr sz="2650" spc="-35" dirty="0">
                <a:solidFill>
                  <a:srgbClr val="585858"/>
                </a:solidFill>
                <a:latin typeface="Arial"/>
                <a:cs typeface="Arial"/>
              </a:rPr>
              <a:t>up</a:t>
            </a:r>
            <a:endParaRPr sz="2650" dirty="0">
              <a:latin typeface="Arial"/>
              <a:cs typeface="Arial"/>
            </a:endParaRPr>
          </a:p>
          <a:p>
            <a:pPr>
              <a:lnSpc>
                <a:spcPct val="100000"/>
              </a:lnSpc>
              <a:spcBef>
                <a:spcPts val="50"/>
              </a:spcBef>
            </a:pPr>
            <a:endParaRPr sz="3400" dirty="0">
              <a:latin typeface="Times New Roman"/>
              <a:cs typeface="Times New Roman"/>
            </a:endParaRPr>
          </a:p>
          <a:p>
            <a:pPr marL="414020" indent="-386080">
              <a:lnSpc>
                <a:spcPct val="100000"/>
              </a:lnSpc>
              <a:buClr>
                <a:srgbClr val="2C6CBD"/>
              </a:buClr>
              <a:buChar char="•"/>
              <a:tabLst>
                <a:tab pos="414655" algn="l"/>
              </a:tabLst>
            </a:pPr>
            <a:r>
              <a:rPr sz="2650"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n</a:t>
            </a:r>
            <a:r>
              <a:rPr sz="2650" spc="110"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50" dirty="0">
                <a:solidFill>
                  <a:srgbClr val="585858"/>
                </a:solidFill>
                <a:latin typeface="Arial"/>
                <a:cs typeface="Arial"/>
              </a:rPr>
              <a:t> </a:t>
            </a:r>
            <a:r>
              <a:rPr sz="2650" spc="-5" dirty="0">
                <a:solidFill>
                  <a:srgbClr val="585858"/>
                </a:solidFill>
                <a:latin typeface="Arial"/>
                <a:cs typeface="Arial"/>
              </a:rPr>
              <a:t>“E</a:t>
            </a:r>
            <a:r>
              <a:rPr sz="2650" spc="-35" dirty="0">
                <a:solidFill>
                  <a:srgbClr val="585858"/>
                </a:solidFill>
                <a:latin typeface="Arial"/>
                <a:cs typeface="Arial"/>
              </a:rPr>
              <a:t>nd</a:t>
            </a:r>
            <a:r>
              <a:rPr sz="2650" spc="-5" dirty="0">
                <a:solidFill>
                  <a:srgbClr val="585858"/>
                </a:solidFill>
                <a:latin typeface="Arial"/>
                <a:cs typeface="Arial"/>
              </a:rPr>
              <a:t>”</a:t>
            </a:r>
            <a:r>
              <a:rPr sz="2650" spc="-20" dirty="0">
                <a:solidFill>
                  <a:srgbClr val="585858"/>
                </a:solidFill>
                <a:latin typeface="Arial"/>
                <a:cs typeface="Arial"/>
              </a:rPr>
              <a:t> </a:t>
            </a:r>
            <a:r>
              <a:rPr sz="2650" spc="-35" dirty="0">
                <a:solidFill>
                  <a:srgbClr val="585858"/>
                </a:solidFill>
                <a:latin typeface="Arial"/>
                <a:cs typeface="Arial"/>
              </a:rPr>
              <a:t>bu</a:t>
            </a:r>
            <a:r>
              <a:rPr sz="2650" spc="-25" dirty="0">
                <a:solidFill>
                  <a:srgbClr val="585858"/>
                </a:solidFill>
                <a:latin typeface="Arial"/>
                <a:cs typeface="Arial"/>
              </a:rPr>
              <a:t>tt</a:t>
            </a:r>
            <a:r>
              <a:rPr sz="2650" spc="-114" dirty="0">
                <a:solidFill>
                  <a:srgbClr val="585858"/>
                </a:solidFill>
                <a:latin typeface="Arial"/>
                <a:cs typeface="Arial"/>
              </a:rPr>
              <a:t>o</a:t>
            </a:r>
            <a:r>
              <a:rPr sz="2650" spc="-5" dirty="0">
                <a:solidFill>
                  <a:srgbClr val="585858"/>
                </a:solidFill>
                <a:latin typeface="Arial"/>
                <a:cs typeface="Arial"/>
              </a:rPr>
              <a:t>n</a:t>
            </a:r>
            <a:r>
              <a:rPr sz="2650" spc="30"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o</a:t>
            </a:r>
            <a:r>
              <a:rPr sz="2650" spc="30" dirty="0">
                <a:solidFill>
                  <a:srgbClr val="585858"/>
                </a:solidFill>
                <a:latin typeface="Arial"/>
                <a:cs typeface="Arial"/>
              </a:rPr>
              <a:t> </a:t>
            </a:r>
            <a:r>
              <a:rPr sz="2650" spc="-25" dirty="0">
                <a:solidFill>
                  <a:srgbClr val="585858"/>
                </a:solidFill>
                <a:latin typeface="Arial"/>
                <a:cs typeface="Arial"/>
              </a:rPr>
              <a:t>t</a:t>
            </a:r>
            <a:r>
              <a:rPr sz="2650" spc="-114" dirty="0">
                <a:solidFill>
                  <a:srgbClr val="585858"/>
                </a:solidFill>
                <a:latin typeface="Arial"/>
                <a:cs typeface="Arial"/>
              </a:rPr>
              <a:t>e</a:t>
            </a:r>
            <a:r>
              <a:rPr sz="2650" spc="-5" dirty="0">
                <a:solidFill>
                  <a:srgbClr val="585858"/>
                </a:solidFill>
                <a:latin typeface="Arial"/>
                <a:cs typeface="Arial"/>
              </a:rPr>
              <a:t>r</a:t>
            </a:r>
            <a:r>
              <a:rPr sz="2650" spc="-50" dirty="0">
                <a:solidFill>
                  <a:srgbClr val="585858"/>
                </a:solidFill>
                <a:latin typeface="Arial"/>
                <a:cs typeface="Arial"/>
              </a:rPr>
              <a:t>m</a:t>
            </a:r>
            <a:r>
              <a:rPr sz="2650" spc="-35" dirty="0">
                <a:solidFill>
                  <a:srgbClr val="585858"/>
                </a:solidFill>
                <a:latin typeface="Arial"/>
                <a:cs typeface="Arial"/>
              </a:rPr>
              <a:t>in</a:t>
            </a:r>
            <a:r>
              <a:rPr sz="2650" spc="-114" dirty="0">
                <a:solidFill>
                  <a:srgbClr val="585858"/>
                </a:solidFill>
                <a:latin typeface="Arial"/>
                <a:cs typeface="Arial"/>
              </a:rPr>
              <a:t>a</a:t>
            </a:r>
            <a:r>
              <a:rPr sz="2650" spc="-25" dirty="0">
                <a:solidFill>
                  <a:srgbClr val="585858"/>
                </a:solidFill>
                <a:latin typeface="Arial"/>
                <a:cs typeface="Arial"/>
              </a:rPr>
              <a:t>t</a:t>
            </a:r>
            <a:r>
              <a:rPr sz="2650" spc="-5" dirty="0">
                <a:solidFill>
                  <a:srgbClr val="585858"/>
                </a:solidFill>
                <a:latin typeface="Arial"/>
                <a:cs typeface="Arial"/>
              </a:rPr>
              <a:t>e</a:t>
            </a:r>
            <a:r>
              <a:rPr sz="2650" spc="110" dirty="0">
                <a:solidFill>
                  <a:srgbClr val="585858"/>
                </a:solidFill>
                <a:latin typeface="Arial"/>
                <a:cs typeface="Arial"/>
              </a:rPr>
              <a:t> </a:t>
            </a:r>
            <a:r>
              <a:rPr lang="en-US" sz="2650" spc="-25" dirty="0">
                <a:solidFill>
                  <a:srgbClr val="585858"/>
                </a:solidFill>
                <a:latin typeface="Arial"/>
                <a:cs typeface="Arial"/>
              </a:rPr>
              <a:t>your call or to drop out of a Conference</a:t>
            </a:r>
            <a:r>
              <a:rPr sz="2650" spc="30" dirty="0">
                <a:solidFill>
                  <a:srgbClr val="585858"/>
                </a:solidFill>
                <a:latin typeface="Arial"/>
                <a:cs typeface="Arial"/>
              </a:rPr>
              <a:t> </a:t>
            </a:r>
            <a:r>
              <a:rPr sz="2650" spc="25"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lang="en-US" sz="2650" spc="-5" dirty="0">
                <a:solidFill>
                  <a:srgbClr val="585858"/>
                </a:solidFill>
                <a:latin typeface="Arial"/>
                <a:cs typeface="Arial"/>
              </a:rPr>
              <a:t>.  The conference will continue for the other callers.</a:t>
            </a:r>
            <a:endParaRPr sz="2650" dirty="0">
              <a:latin typeface="Arial"/>
              <a:cs typeface="Arial"/>
            </a:endParaRPr>
          </a:p>
        </p:txBody>
      </p:sp>
      <p:pic>
        <p:nvPicPr>
          <p:cNvPr id="6" name="Picture 5">
            <a:extLst>
              <a:ext uri="{FF2B5EF4-FFF2-40B4-BE49-F238E27FC236}">
                <a16:creationId xmlns:a16="http://schemas.microsoft.com/office/drawing/2014/main" id="{4F2F217C-6D6C-4B74-8379-B865637016F8}"/>
              </a:ext>
            </a:extLst>
          </p:cNvPr>
          <p:cNvPicPr>
            <a:picLocks noChangeAspect="1"/>
          </p:cNvPicPr>
          <p:nvPr/>
        </p:nvPicPr>
        <p:blipFill>
          <a:blip r:embed="rId2"/>
          <a:stretch>
            <a:fillRect/>
          </a:stretch>
        </p:blipFill>
        <p:spPr>
          <a:xfrm>
            <a:off x="4330824" y="1683725"/>
            <a:ext cx="800000" cy="37142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8C88D22B-A31A-144C-BF99-D8195E4E6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70" y="4495800"/>
            <a:ext cx="9418320" cy="1184996"/>
          </a:xfrm>
          <a:prstGeom prst="rect">
            <a:avLst/>
          </a:prstGeom>
        </p:spPr>
      </p:pic>
      <p:cxnSp>
        <p:nvCxnSpPr>
          <p:cNvPr id="11" name="Straight Arrow Connector 10">
            <a:extLst>
              <a:ext uri="{FF2B5EF4-FFF2-40B4-BE49-F238E27FC236}">
                <a16:creationId xmlns:a16="http://schemas.microsoft.com/office/drawing/2014/main" id="{C18027C0-0424-C945-805E-9C7B0740F7F2}"/>
              </a:ext>
            </a:extLst>
          </p:cNvPr>
          <p:cNvCxnSpPr/>
          <p:nvPr/>
        </p:nvCxnSpPr>
        <p:spPr>
          <a:xfrm>
            <a:off x="7894953" y="4038600"/>
            <a:ext cx="1020447" cy="9144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492124" y="152400"/>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35" dirty="0"/>
              <a:t> </a:t>
            </a:r>
            <a:r>
              <a:rPr spc="25" dirty="0"/>
              <a:t>C</a:t>
            </a:r>
            <a:r>
              <a:rPr spc="-50" dirty="0"/>
              <a:t>A</a:t>
            </a:r>
            <a:r>
              <a:rPr spc="15" dirty="0"/>
              <a:t>LL</a:t>
            </a:r>
            <a:r>
              <a:rPr spc="-80" dirty="0"/>
              <a:t> </a:t>
            </a:r>
            <a:r>
              <a:rPr spc="25" dirty="0"/>
              <a:t>C</a:t>
            </a:r>
            <a:r>
              <a:rPr spc="-10" dirty="0"/>
              <a:t>O</a:t>
            </a:r>
            <a:r>
              <a:rPr spc="25" dirty="0"/>
              <a:t>N</a:t>
            </a:r>
            <a:r>
              <a:rPr spc="15" dirty="0"/>
              <a:t>T</a:t>
            </a:r>
            <a:r>
              <a:rPr spc="30" dirty="0"/>
              <a:t>R</a:t>
            </a:r>
            <a:r>
              <a:rPr spc="-10" dirty="0"/>
              <a:t>O</a:t>
            </a:r>
            <a:r>
              <a:rPr spc="15" dirty="0"/>
              <a:t>L</a:t>
            </a:r>
          </a:p>
        </p:txBody>
      </p:sp>
      <p:sp>
        <p:nvSpPr>
          <p:cNvPr id="4" name="object 4"/>
          <p:cNvSpPr txBox="1"/>
          <p:nvPr/>
        </p:nvSpPr>
        <p:spPr>
          <a:xfrm>
            <a:off x="852169" y="1718690"/>
            <a:ext cx="8332470" cy="135165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P</a:t>
            </a:r>
            <a:r>
              <a:rPr sz="2650" spc="-120" dirty="0">
                <a:solidFill>
                  <a:srgbClr val="585858"/>
                </a:solidFill>
                <a:latin typeface="Arial"/>
                <a:cs typeface="Arial"/>
              </a:rPr>
              <a:t>o</a:t>
            </a:r>
            <a:r>
              <a:rPr sz="2650" spc="25" dirty="0">
                <a:solidFill>
                  <a:srgbClr val="585858"/>
                </a:solidFill>
                <a:latin typeface="Arial"/>
                <a:cs typeface="Arial"/>
              </a:rPr>
              <a:t>s</a:t>
            </a:r>
            <a:r>
              <a:rPr sz="2650" spc="-5" dirty="0">
                <a:solidFill>
                  <a:srgbClr val="585858"/>
                </a:solidFill>
                <a:latin typeface="Arial"/>
                <a:cs typeface="Arial"/>
              </a:rPr>
              <a:t>t</a:t>
            </a:r>
            <a:r>
              <a:rPr sz="2650" spc="-3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l</a:t>
            </a:r>
            <a:r>
              <a:rPr sz="2650" spc="35" dirty="0">
                <a:solidFill>
                  <a:srgbClr val="585858"/>
                </a:solidFill>
                <a:latin typeface="Arial"/>
                <a:cs typeface="Arial"/>
              </a:rPr>
              <a:t> </a:t>
            </a:r>
            <a:r>
              <a:rPr sz="2650" spc="-5" dirty="0">
                <a:solidFill>
                  <a:srgbClr val="585858"/>
                </a:solidFill>
                <a:latin typeface="Arial"/>
                <a:cs typeface="Arial"/>
              </a:rPr>
              <a:t>P</a:t>
            </a:r>
            <a:r>
              <a:rPr sz="2650" spc="-114" dirty="0">
                <a:solidFill>
                  <a:srgbClr val="585858"/>
                </a:solidFill>
                <a:latin typeface="Arial"/>
                <a:cs typeface="Arial"/>
              </a:rPr>
              <a:t>e</a:t>
            </a:r>
            <a:r>
              <a:rPr sz="2650" spc="-35" dirty="0">
                <a:solidFill>
                  <a:srgbClr val="585858"/>
                </a:solidFill>
                <a:latin typeface="Arial"/>
                <a:cs typeface="Arial"/>
              </a:rPr>
              <a:t>ndin</a:t>
            </a:r>
            <a:r>
              <a:rPr sz="2650" spc="-5" dirty="0">
                <a:solidFill>
                  <a:srgbClr val="585858"/>
                </a:solidFill>
                <a:latin typeface="Arial"/>
                <a:cs typeface="Arial"/>
              </a:rPr>
              <a:t>g</a:t>
            </a:r>
            <a:r>
              <a:rPr sz="2650" spc="35" dirty="0">
                <a:solidFill>
                  <a:srgbClr val="585858"/>
                </a:solidFill>
                <a:latin typeface="Arial"/>
                <a:cs typeface="Arial"/>
              </a:rPr>
              <a:t> </a:t>
            </a:r>
            <a:r>
              <a:rPr sz="2650" spc="-5" dirty="0">
                <a:solidFill>
                  <a:srgbClr val="585858"/>
                </a:solidFill>
                <a:latin typeface="Arial"/>
                <a:cs typeface="Arial"/>
              </a:rPr>
              <a:t>S</a:t>
            </a:r>
            <a:r>
              <a:rPr sz="2650" spc="-25" dirty="0">
                <a:solidFill>
                  <a:srgbClr val="585858"/>
                </a:solidFill>
                <a:latin typeface="Arial"/>
                <a:cs typeface="Arial"/>
              </a:rPr>
              <a:t>t</a:t>
            </a:r>
            <a:r>
              <a:rPr sz="2650" spc="-114" dirty="0">
                <a:solidFill>
                  <a:srgbClr val="585858"/>
                </a:solidFill>
                <a:latin typeface="Arial"/>
                <a:cs typeface="Arial"/>
              </a:rPr>
              <a:t>a</a:t>
            </a:r>
            <a:r>
              <a:rPr sz="2650" spc="-25" dirty="0">
                <a:solidFill>
                  <a:srgbClr val="585858"/>
                </a:solidFill>
                <a:latin typeface="Arial"/>
                <a:cs typeface="Arial"/>
              </a:rPr>
              <a:t>t</a:t>
            </a:r>
            <a:r>
              <a:rPr sz="2650" spc="-35" dirty="0">
                <a:solidFill>
                  <a:srgbClr val="585858"/>
                </a:solidFill>
                <a:latin typeface="Arial"/>
                <a:cs typeface="Arial"/>
              </a:rPr>
              <a:t>u</a:t>
            </a:r>
            <a:r>
              <a:rPr sz="2650" spc="-5" dirty="0">
                <a:solidFill>
                  <a:srgbClr val="585858"/>
                </a:solidFill>
                <a:latin typeface="Arial"/>
                <a:cs typeface="Arial"/>
              </a:rPr>
              <a:t>s</a:t>
            </a:r>
            <a:endParaRPr sz="2650" dirty="0">
              <a:latin typeface="Arial"/>
              <a:cs typeface="Arial"/>
            </a:endParaRPr>
          </a:p>
          <a:p>
            <a:pPr>
              <a:lnSpc>
                <a:spcPct val="100000"/>
              </a:lnSpc>
              <a:spcBef>
                <a:spcPts val="23"/>
              </a:spcBef>
            </a:pPr>
            <a:endParaRPr sz="3550" dirty="0">
              <a:latin typeface="Times New Roman"/>
              <a:cs typeface="Times New Roman"/>
            </a:endParaRPr>
          </a:p>
          <a:p>
            <a:pPr marL="414020" marR="372745" indent="-386080">
              <a:lnSpc>
                <a:spcPts val="3130"/>
              </a:lnSpc>
              <a:buClr>
                <a:srgbClr val="2C6CBD"/>
              </a:buClr>
              <a:buChar char="•"/>
              <a:tabLst>
                <a:tab pos="414655" algn="l"/>
              </a:tabLst>
            </a:pPr>
            <a:r>
              <a:rPr sz="2650" dirty="0">
                <a:solidFill>
                  <a:srgbClr val="585858"/>
                </a:solidFill>
                <a:latin typeface="Arial"/>
                <a:cs typeface="Arial"/>
              </a:rPr>
              <a:t>D</a:t>
            </a:r>
            <a:r>
              <a:rPr sz="2650" spc="-35" dirty="0">
                <a:solidFill>
                  <a:srgbClr val="585858"/>
                </a:solidFill>
                <a:latin typeface="Arial"/>
                <a:cs typeface="Arial"/>
              </a:rPr>
              <a:t>u</a:t>
            </a:r>
            <a:r>
              <a:rPr sz="2650" spc="-5" dirty="0">
                <a:solidFill>
                  <a:srgbClr val="585858"/>
                </a:solidFill>
                <a:latin typeface="Arial"/>
                <a:cs typeface="Arial"/>
              </a:rPr>
              <a:t>r</a:t>
            </a:r>
            <a:r>
              <a:rPr sz="2650" spc="-35" dirty="0">
                <a:solidFill>
                  <a:srgbClr val="585858"/>
                </a:solidFill>
                <a:latin typeface="Arial"/>
                <a:cs typeface="Arial"/>
              </a:rPr>
              <a:t>in</a:t>
            </a:r>
            <a:r>
              <a:rPr sz="2650" spc="-5" dirty="0">
                <a:solidFill>
                  <a:srgbClr val="585858"/>
                </a:solidFill>
                <a:latin typeface="Arial"/>
                <a:cs typeface="Arial"/>
              </a:rPr>
              <a:t>g</a:t>
            </a:r>
            <a:r>
              <a:rPr sz="2650" spc="-50" dirty="0">
                <a:solidFill>
                  <a:srgbClr val="585858"/>
                </a:solidFill>
                <a:latin typeface="Arial"/>
                <a:cs typeface="Arial"/>
              </a:rPr>
              <a:t> </a:t>
            </a:r>
            <a:r>
              <a:rPr sz="2650" spc="-114" dirty="0">
                <a:solidFill>
                  <a:srgbClr val="585858"/>
                </a:solidFill>
                <a:latin typeface="Arial"/>
                <a:cs typeface="Arial"/>
              </a:rPr>
              <a:t>a</a:t>
            </a:r>
            <a:r>
              <a:rPr sz="2650" spc="-5" dirty="0">
                <a:solidFill>
                  <a:srgbClr val="585858"/>
                </a:solidFill>
                <a:latin typeface="Arial"/>
                <a:cs typeface="Arial"/>
              </a:rPr>
              <a:t>n</a:t>
            </a:r>
            <a:r>
              <a:rPr sz="2650" spc="-130" dirty="0">
                <a:solidFill>
                  <a:srgbClr val="585858"/>
                </a:solidFill>
                <a:latin typeface="Arial"/>
                <a:cs typeface="Arial"/>
              </a:rPr>
              <a:t> </a:t>
            </a:r>
            <a:r>
              <a:rPr sz="2650" spc="-5" dirty="0">
                <a:solidFill>
                  <a:srgbClr val="585858"/>
                </a:solidFill>
                <a:latin typeface="Arial"/>
                <a:cs typeface="Arial"/>
              </a:rPr>
              <a:t>A</a:t>
            </a:r>
            <a:r>
              <a:rPr sz="2650" spc="25" dirty="0">
                <a:solidFill>
                  <a:srgbClr val="585858"/>
                </a:solidFill>
                <a:latin typeface="Arial"/>
                <a:cs typeface="Arial"/>
              </a:rPr>
              <a:t>c</a:t>
            </a:r>
            <a:r>
              <a:rPr sz="2650" spc="-25" dirty="0">
                <a:solidFill>
                  <a:srgbClr val="585858"/>
                </a:solidFill>
                <a:latin typeface="Arial"/>
                <a:cs typeface="Arial"/>
              </a:rPr>
              <a:t>t</a:t>
            </a:r>
            <a:r>
              <a:rPr sz="2650" spc="-35" dirty="0">
                <a:solidFill>
                  <a:srgbClr val="585858"/>
                </a:solidFill>
                <a:latin typeface="Arial"/>
                <a:cs typeface="Arial"/>
              </a:rPr>
              <a:t>i</a:t>
            </a:r>
            <a:r>
              <a:rPr sz="2650" spc="-130" dirty="0">
                <a:solidFill>
                  <a:srgbClr val="585858"/>
                </a:solidFill>
                <a:latin typeface="Arial"/>
                <a:cs typeface="Arial"/>
              </a:rPr>
              <a:t>v</a:t>
            </a:r>
            <a:r>
              <a:rPr sz="2650" spc="-5" dirty="0">
                <a:solidFill>
                  <a:srgbClr val="585858"/>
                </a:solidFill>
                <a:latin typeface="Arial"/>
                <a:cs typeface="Arial"/>
              </a:rPr>
              <a:t>e</a:t>
            </a:r>
            <a:r>
              <a:rPr sz="2650" spc="30" dirty="0">
                <a:solidFill>
                  <a:srgbClr val="585858"/>
                </a:solidFill>
                <a:latin typeface="Arial"/>
                <a:cs typeface="Arial"/>
              </a:rPr>
              <a:t> </a:t>
            </a:r>
            <a:r>
              <a:rPr sz="2650" spc="25"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a:t>
            </a:r>
            <a:r>
              <a:rPr sz="2650" spc="45" dirty="0">
                <a:solidFill>
                  <a:srgbClr val="585858"/>
                </a:solidFill>
                <a:latin typeface="Arial"/>
                <a:cs typeface="Arial"/>
              </a:rPr>
              <a:t> </a:t>
            </a:r>
            <a:r>
              <a:rPr sz="2650" spc="25" dirty="0">
                <a:solidFill>
                  <a:srgbClr val="585858"/>
                </a:solidFill>
                <a:latin typeface="Arial"/>
                <a:cs typeface="Arial"/>
              </a:rPr>
              <a:t>s</a:t>
            </a:r>
            <a:r>
              <a:rPr sz="2650" spc="-114" dirty="0">
                <a:solidFill>
                  <a:srgbClr val="585858"/>
                </a:solidFill>
                <a:latin typeface="Arial"/>
                <a:cs typeface="Arial"/>
              </a:rPr>
              <a:t>e</a:t>
            </a:r>
            <a:r>
              <a:rPr sz="2650" spc="-35" dirty="0">
                <a:solidFill>
                  <a:srgbClr val="585858"/>
                </a:solidFill>
                <a:latin typeface="Arial"/>
                <a:cs typeface="Arial"/>
              </a:rPr>
              <a:t>l</a:t>
            </a:r>
            <a:r>
              <a:rPr sz="2650" spc="-114" dirty="0">
                <a:solidFill>
                  <a:srgbClr val="585858"/>
                </a:solidFill>
                <a:latin typeface="Arial"/>
                <a:cs typeface="Arial"/>
              </a:rPr>
              <a:t>e</a:t>
            </a:r>
            <a:r>
              <a:rPr sz="2650" spc="25" dirty="0">
                <a:solidFill>
                  <a:srgbClr val="585858"/>
                </a:solidFill>
                <a:latin typeface="Arial"/>
                <a:cs typeface="Arial"/>
              </a:rPr>
              <a:t>c</a:t>
            </a:r>
            <a:r>
              <a:rPr sz="2650" spc="-5" dirty="0">
                <a:solidFill>
                  <a:srgbClr val="585858"/>
                </a:solidFill>
                <a:latin typeface="Arial"/>
                <a:cs typeface="Arial"/>
              </a:rPr>
              <a:t>t</a:t>
            </a:r>
            <a:r>
              <a:rPr sz="2650" spc="45"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sz="2650" spc="215"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r</a:t>
            </a:r>
            <a:r>
              <a:rPr sz="2650" spc="6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N</a:t>
            </a:r>
            <a:r>
              <a:rPr sz="2650" spc="-114" dirty="0">
                <a:solidFill>
                  <a:srgbClr val="585858"/>
                </a:solidFill>
                <a:latin typeface="Arial"/>
                <a:cs typeface="Arial"/>
              </a:rPr>
              <a:t>o</a:t>
            </a:r>
            <a:r>
              <a:rPr sz="2650" spc="-5" dirty="0">
                <a:solidFill>
                  <a:srgbClr val="585858"/>
                </a:solidFill>
                <a:latin typeface="Arial"/>
                <a:cs typeface="Arial"/>
              </a:rPr>
              <a:t>t</a:t>
            </a:r>
            <a:r>
              <a:rPr sz="2650" spc="-35" dirty="0">
                <a:solidFill>
                  <a:srgbClr val="585858"/>
                </a:solidFill>
                <a:latin typeface="Arial"/>
                <a:cs typeface="Arial"/>
              </a:rPr>
              <a:t> </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endParaRPr sz="3750" dirty="0">
              <a:latin typeface="Times New Roman"/>
              <a:cs typeface="Times New Roman"/>
            </a:endParaRPr>
          </a:p>
        </p:txBody>
      </p:sp>
      <p:sp>
        <p:nvSpPr>
          <p:cNvPr id="9" name="object 4">
            <a:extLst>
              <a:ext uri="{FF2B5EF4-FFF2-40B4-BE49-F238E27FC236}">
                <a16:creationId xmlns:a16="http://schemas.microsoft.com/office/drawing/2014/main" id="{7A37AEC5-60C0-4131-A5FC-C27CB6FC937F}"/>
              </a:ext>
            </a:extLst>
          </p:cNvPr>
          <p:cNvSpPr txBox="1"/>
          <p:nvPr/>
        </p:nvSpPr>
        <p:spPr>
          <a:xfrm>
            <a:off x="762000" y="5638707"/>
            <a:ext cx="8332470" cy="815608"/>
          </a:xfrm>
          <a:prstGeom prst="rect">
            <a:avLst/>
          </a:prstGeom>
        </p:spPr>
        <p:txBody>
          <a:bodyPr vert="horz" wrap="square" lIns="0" tIns="0" rIns="0" bIns="0" rtlCol="0">
            <a:spAutoFit/>
          </a:bodyPr>
          <a:lstStyle/>
          <a:p>
            <a:pPr marL="469900" indent="-457200">
              <a:lnSpc>
                <a:spcPct val="100000"/>
              </a:lnSpc>
              <a:buFont typeface="Arial" panose="020B0604020202020204" pitchFamily="34" charset="0"/>
              <a:buChar char="•"/>
            </a:pPr>
            <a:r>
              <a:rPr lang="en-US" sz="2650" spc="-5" dirty="0">
                <a:solidFill>
                  <a:srgbClr val="585858"/>
                </a:solidFill>
                <a:latin typeface="Arial"/>
                <a:cs typeface="Arial"/>
              </a:rPr>
              <a:t>When the call ends you will go immediately into the state chosen.</a:t>
            </a:r>
            <a:endParaRPr sz="3750" dirty="0">
              <a:latin typeface="Times New Roman"/>
              <a:cs typeface="Times New Roman"/>
            </a:endParaRPr>
          </a:p>
        </p:txBody>
      </p:sp>
      <p:sp>
        <p:nvSpPr>
          <p:cNvPr id="8" name="TextBox 7">
            <a:extLst>
              <a:ext uri="{FF2B5EF4-FFF2-40B4-BE49-F238E27FC236}">
                <a16:creationId xmlns:a16="http://schemas.microsoft.com/office/drawing/2014/main" id="{09AEF893-3409-4010-AC83-263CCF1F84E0}"/>
              </a:ext>
            </a:extLst>
          </p:cNvPr>
          <p:cNvSpPr txBox="1"/>
          <p:nvPr/>
        </p:nvSpPr>
        <p:spPr>
          <a:xfrm>
            <a:off x="6162427" y="3431194"/>
            <a:ext cx="2895600" cy="923330"/>
          </a:xfrm>
          <a:prstGeom prst="rect">
            <a:avLst/>
          </a:prstGeom>
          <a:noFill/>
        </p:spPr>
        <p:txBody>
          <a:bodyPr wrap="square" rtlCol="0">
            <a:spAutoFit/>
          </a:bodyPr>
          <a:lstStyle/>
          <a:p>
            <a:r>
              <a:rPr lang="en-US" dirty="0">
                <a:latin typeface="+mj-lt"/>
              </a:rPr>
              <a:t>State will show current state with an arrow to the pending state.</a:t>
            </a:r>
          </a:p>
        </p:txBody>
      </p:sp>
      <p:pic>
        <p:nvPicPr>
          <p:cNvPr id="7" name="Picture 6" descr="A screenshot of a cell phone&#10;&#10;Description automatically generated">
            <a:extLst>
              <a:ext uri="{FF2B5EF4-FFF2-40B4-BE49-F238E27FC236}">
                <a16:creationId xmlns:a16="http://schemas.microsoft.com/office/drawing/2014/main" id="{74800811-7F61-CB43-8B61-58721F93F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11" y="3429000"/>
            <a:ext cx="5445838" cy="1915020"/>
          </a:xfrm>
          <a:prstGeom prst="rect">
            <a:avLst/>
          </a:prstGeom>
        </p:spPr>
      </p:pic>
      <p:cxnSp>
        <p:nvCxnSpPr>
          <p:cNvPr id="11" name="Straight Arrow Connector 10">
            <a:extLst>
              <a:ext uri="{FF2B5EF4-FFF2-40B4-BE49-F238E27FC236}">
                <a16:creationId xmlns:a16="http://schemas.microsoft.com/office/drawing/2014/main" id="{350BF76E-739D-4E43-A2FB-A8B09066BF9A}"/>
              </a:ext>
            </a:extLst>
          </p:cNvPr>
          <p:cNvCxnSpPr/>
          <p:nvPr/>
        </p:nvCxnSpPr>
        <p:spPr>
          <a:xfrm flipH="1" flipV="1">
            <a:off x="4928235" y="3915201"/>
            <a:ext cx="1600200" cy="1136341"/>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5" name="Rectangle 4">
            <a:extLst>
              <a:ext uri="{FF2B5EF4-FFF2-40B4-BE49-F238E27FC236}">
                <a16:creationId xmlns:a16="http://schemas.microsoft.com/office/drawing/2014/main" id="{E71ECB86-9A81-DA40-9F18-0C9DD77E756A}"/>
              </a:ext>
            </a:extLst>
          </p:cNvPr>
          <p:cNvSpPr/>
          <p:nvPr/>
        </p:nvSpPr>
        <p:spPr>
          <a:xfrm>
            <a:off x="1066800" y="4114800"/>
            <a:ext cx="1295400" cy="239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0044" y="1752600"/>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a:spLocks noGrp="1"/>
          </p:cNvSpPr>
          <p:nvPr>
            <p:ph type="title"/>
          </p:nvPr>
        </p:nvSpPr>
        <p:spPr>
          <a:xfrm>
            <a:off x="429577" y="76200"/>
            <a:ext cx="9052560" cy="1295400"/>
          </a:xfrm>
          <a:prstGeom prst="rect">
            <a:avLst/>
          </a:prstGeom>
        </p:spPr>
        <p:txBody>
          <a:bodyPr vert="horz" wrap="square" lIns="0" tIns="0" rIns="0" bIns="0" rtlCol="0">
            <a:spAutoFit/>
          </a:bodyPr>
          <a:lstStyle/>
          <a:p>
            <a:pPr marL="12700">
              <a:lnSpc>
                <a:spcPct val="100000"/>
              </a:lnSpc>
            </a:pPr>
            <a:r>
              <a:rPr spc="-10" dirty="0"/>
              <a:t>O</a:t>
            </a:r>
            <a:r>
              <a:rPr spc="25" dirty="0"/>
              <a:t>U</a:t>
            </a:r>
            <a:r>
              <a:rPr spc="15" dirty="0"/>
              <a:t>T</a:t>
            </a:r>
            <a:r>
              <a:rPr spc="30" dirty="0"/>
              <a:t>B</a:t>
            </a:r>
            <a:r>
              <a:rPr spc="-10" dirty="0"/>
              <a:t>O</a:t>
            </a:r>
            <a:r>
              <a:rPr spc="25" dirty="0"/>
              <a:t>UN</a:t>
            </a:r>
            <a:r>
              <a:rPr spc="15" dirty="0"/>
              <a:t>D</a:t>
            </a:r>
            <a:r>
              <a:rPr spc="-160" dirty="0"/>
              <a:t> </a:t>
            </a:r>
            <a:r>
              <a:rPr spc="25" dirty="0"/>
              <a:t>C</a:t>
            </a:r>
            <a:r>
              <a:rPr spc="-50" dirty="0"/>
              <a:t>A</a:t>
            </a:r>
            <a:r>
              <a:rPr spc="15" dirty="0"/>
              <a:t>L</a:t>
            </a:r>
            <a:r>
              <a:rPr spc="25" dirty="0"/>
              <a:t>L</a:t>
            </a:r>
            <a:r>
              <a:rPr spc="-20" dirty="0"/>
              <a:t>I</a:t>
            </a:r>
            <a:r>
              <a:rPr spc="25" dirty="0"/>
              <a:t>N</a:t>
            </a:r>
            <a:r>
              <a:rPr spc="15" dirty="0"/>
              <a:t>G</a:t>
            </a:r>
          </a:p>
        </p:txBody>
      </p:sp>
      <p:sp>
        <p:nvSpPr>
          <p:cNvPr id="5" name="object 5"/>
          <p:cNvSpPr txBox="1"/>
          <p:nvPr/>
        </p:nvSpPr>
        <p:spPr>
          <a:xfrm>
            <a:off x="576263" y="1265609"/>
            <a:ext cx="7744459" cy="3970318"/>
          </a:xfrm>
          <a:prstGeom prst="rect">
            <a:avLst/>
          </a:prstGeom>
        </p:spPr>
        <p:txBody>
          <a:bodyPr vert="horz" wrap="square" lIns="0" tIns="0" rIns="0" bIns="0" rtlCol="0">
            <a:spAutoFit/>
          </a:bodyPr>
          <a:lstStyle/>
          <a:p>
            <a:pPr marL="12700">
              <a:lnSpc>
                <a:spcPct val="100000"/>
              </a:lnSpc>
            </a:pPr>
            <a:r>
              <a:rPr sz="2650" spc="-55" dirty="0">
                <a:solidFill>
                  <a:srgbClr val="585858"/>
                </a:solidFill>
                <a:latin typeface="Arial"/>
                <a:cs typeface="Arial"/>
              </a:rPr>
              <a:t>M</a:t>
            </a:r>
            <a:r>
              <a:rPr sz="2650" spc="-114" dirty="0">
                <a:solidFill>
                  <a:srgbClr val="585858"/>
                </a:solidFill>
                <a:latin typeface="Arial"/>
                <a:cs typeface="Arial"/>
              </a:rPr>
              <a:t>a</a:t>
            </a:r>
            <a:r>
              <a:rPr sz="2650" spc="-50" dirty="0">
                <a:solidFill>
                  <a:srgbClr val="585858"/>
                </a:solidFill>
                <a:latin typeface="Arial"/>
                <a:cs typeface="Arial"/>
              </a:rPr>
              <a:t>k</a:t>
            </a:r>
            <a:r>
              <a:rPr sz="2650" spc="-5" dirty="0">
                <a:solidFill>
                  <a:srgbClr val="585858"/>
                </a:solidFill>
                <a:latin typeface="Arial"/>
                <a:cs typeface="Arial"/>
              </a:rPr>
              <a:t>e</a:t>
            </a:r>
            <a:r>
              <a:rPr sz="2650" spc="110" dirty="0">
                <a:solidFill>
                  <a:srgbClr val="585858"/>
                </a:solidFill>
                <a:latin typeface="Arial"/>
                <a:cs typeface="Arial"/>
              </a:rPr>
              <a:t> </a:t>
            </a:r>
            <a:r>
              <a:rPr sz="2650" spc="5" dirty="0">
                <a:solidFill>
                  <a:srgbClr val="585858"/>
                </a:solidFill>
                <a:latin typeface="Arial"/>
                <a:cs typeface="Arial"/>
              </a:rPr>
              <a:t>O</a:t>
            </a:r>
            <a:r>
              <a:rPr sz="2650" spc="-35" dirty="0">
                <a:solidFill>
                  <a:srgbClr val="585858"/>
                </a:solidFill>
                <a:latin typeface="Arial"/>
                <a:cs typeface="Arial"/>
              </a:rPr>
              <a:t>u</a:t>
            </a:r>
            <a:r>
              <a:rPr sz="2650" spc="-25" dirty="0">
                <a:solidFill>
                  <a:srgbClr val="585858"/>
                </a:solidFill>
                <a:latin typeface="Arial"/>
                <a:cs typeface="Arial"/>
              </a:rPr>
              <a:t>t</a:t>
            </a:r>
            <a:r>
              <a:rPr sz="2650" spc="-35" dirty="0">
                <a:solidFill>
                  <a:srgbClr val="585858"/>
                </a:solidFill>
                <a:latin typeface="Arial"/>
                <a:cs typeface="Arial"/>
              </a:rPr>
              <a:t>b</a:t>
            </a:r>
            <a:r>
              <a:rPr sz="2650" spc="-114" dirty="0">
                <a:solidFill>
                  <a:srgbClr val="585858"/>
                </a:solidFill>
                <a:latin typeface="Arial"/>
                <a:cs typeface="Arial"/>
              </a:rPr>
              <a:t>o</a:t>
            </a:r>
            <a:r>
              <a:rPr sz="2650" spc="-35" dirty="0">
                <a:solidFill>
                  <a:srgbClr val="585858"/>
                </a:solidFill>
                <a:latin typeface="Arial"/>
                <a:cs typeface="Arial"/>
              </a:rPr>
              <a:t>un</a:t>
            </a:r>
            <a:r>
              <a:rPr sz="2650" spc="-5" dirty="0">
                <a:solidFill>
                  <a:srgbClr val="585858"/>
                </a:solidFill>
                <a:latin typeface="Arial"/>
                <a:cs typeface="Arial"/>
              </a:rPr>
              <a:t>d</a:t>
            </a:r>
            <a:r>
              <a:rPr sz="2650" spc="55"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s</a:t>
            </a:r>
            <a:endParaRPr sz="2650" dirty="0">
              <a:latin typeface="Arial"/>
              <a:cs typeface="Arial"/>
            </a:endParaRPr>
          </a:p>
          <a:p>
            <a:pPr>
              <a:lnSpc>
                <a:spcPct val="100000"/>
              </a:lnSpc>
              <a:spcBef>
                <a:spcPts val="16"/>
              </a:spcBef>
            </a:pPr>
            <a:endParaRPr sz="3150" dirty="0">
              <a:latin typeface="Times New Roman"/>
              <a:cs typeface="Times New Roman"/>
            </a:endParaRPr>
          </a:p>
          <a:p>
            <a:pPr marL="414020" indent="-386080">
              <a:lnSpc>
                <a:spcPts val="2990"/>
              </a:lnSpc>
              <a:buClr>
                <a:srgbClr val="2C6CBD"/>
              </a:buClr>
              <a:buFontTx/>
              <a:buChar char="•"/>
              <a:tabLst>
                <a:tab pos="414655" algn="l"/>
              </a:tabLst>
            </a:pPr>
            <a:r>
              <a:rPr lang="en-US" sz="2650" dirty="0">
                <a:solidFill>
                  <a:srgbClr val="585858"/>
                </a:solidFill>
                <a:latin typeface="Arial"/>
                <a:cs typeface="Arial"/>
              </a:rPr>
              <a:t>C</a:t>
            </a:r>
            <a:r>
              <a:rPr lang="en-US" sz="2650" spc="-35" dirty="0">
                <a:solidFill>
                  <a:srgbClr val="585858"/>
                </a:solidFill>
                <a:latin typeface="Arial"/>
                <a:cs typeface="Arial"/>
              </a:rPr>
              <a:t>li</a:t>
            </a:r>
            <a:r>
              <a:rPr lang="en-US" sz="2650" spc="25" dirty="0">
                <a:solidFill>
                  <a:srgbClr val="585858"/>
                </a:solidFill>
                <a:latin typeface="Arial"/>
                <a:cs typeface="Arial"/>
              </a:rPr>
              <a:t>c</a:t>
            </a:r>
            <a:r>
              <a:rPr lang="en-US" sz="2650" spc="-5" dirty="0">
                <a:solidFill>
                  <a:srgbClr val="585858"/>
                </a:solidFill>
                <a:latin typeface="Arial"/>
                <a:cs typeface="Arial"/>
              </a:rPr>
              <a:t>k</a:t>
            </a:r>
            <a:r>
              <a:rPr lang="en-US" sz="2650" spc="-140" dirty="0">
                <a:solidFill>
                  <a:srgbClr val="585858"/>
                </a:solidFill>
                <a:latin typeface="Arial"/>
                <a:cs typeface="Arial"/>
              </a:rPr>
              <a:t> </a:t>
            </a:r>
            <a:r>
              <a:rPr lang="en-US" sz="2650" spc="-114" dirty="0">
                <a:solidFill>
                  <a:srgbClr val="585858"/>
                </a:solidFill>
                <a:latin typeface="Arial"/>
                <a:cs typeface="Arial"/>
              </a:rPr>
              <a:t>o</a:t>
            </a:r>
            <a:r>
              <a:rPr lang="en-US" sz="2650" spc="-5" dirty="0">
                <a:solidFill>
                  <a:srgbClr val="585858"/>
                </a:solidFill>
                <a:latin typeface="Arial"/>
                <a:cs typeface="Arial"/>
              </a:rPr>
              <a:t>n</a:t>
            </a:r>
            <a:r>
              <a:rPr lang="en-US" sz="2650" spc="110" dirty="0">
                <a:solidFill>
                  <a:srgbClr val="585858"/>
                </a:solidFill>
                <a:latin typeface="Arial"/>
                <a:cs typeface="Arial"/>
              </a:rPr>
              <a:t> </a:t>
            </a:r>
            <a:r>
              <a:rPr lang="en-US" sz="2650" spc="-25" dirty="0">
                <a:solidFill>
                  <a:srgbClr val="585858"/>
                </a:solidFill>
                <a:latin typeface="Arial"/>
                <a:cs typeface="Arial"/>
              </a:rPr>
              <a:t>t</a:t>
            </a:r>
            <a:r>
              <a:rPr lang="en-US" sz="2650" spc="-35" dirty="0">
                <a:solidFill>
                  <a:srgbClr val="585858"/>
                </a:solidFill>
                <a:latin typeface="Arial"/>
                <a:cs typeface="Arial"/>
              </a:rPr>
              <a:t>h</a:t>
            </a:r>
            <a:r>
              <a:rPr lang="en-US" sz="2650" spc="-5" dirty="0">
                <a:solidFill>
                  <a:srgbClr val="585858"/>
                </a:solidFill>
                <a:latin typeface="Arial"/>
                <a:cs typeface="Arial"/>
              </a:rPr>
              <a:t>e</a:t>
            </a:r>
            <a:r>
              <a:rPr lang="en-US" sz="2650" spc="-50" dirty="0">
                <a:solidFill>
                  <a:srgbClr val="585858"/>
                </a:solidFill>
                <a:latin typeface="Arial"/>
                <a:cs typeface="Arial"/>
              </a:rPr>
              <a:t> </a:t>
            </a:r>
            <a:r>
              <a:rPr lang="en-US" sz="2650" spc="-5" dirty="0">
                <a:solidFill>
                  <a:srgbClr val="585858"/>
                </a:solidFill>
                <a:latin typeface="Arial"/>
                <a:cs typeface="Arial"/>
              </a:rPr>
              <a:t>k</a:t>
            </a:r>
            <a:r>
              <a:rPr lang="en-US" sz="2650" spc="-50" dirty="0">
                <a:solidFill>
                  <a:srgbClr val="585858"/>
                </a:solidFill>
                <a:latin typeface="Arial"/>
                <a:cs typeface="Arial"/>
              </a:rPr>
              <a:t>eyboard </a:t>
            </a:r>
            <a:r>
              <a:rPr lang="en-US" sz="2650" spc="-35" dirty="0">
                <a:solidFill>
                  <a:srgbClr val="585858"/>
                </a:solidFill>
                <a:latin typeface="Arial"/>
                <a:cs typeface="Arial"/>
              </a:rPr>
              <a:t>icon</a:t>
            </a:r>
            <a:endParaRPr lang="en-US" sz="2650" spc="110" dirty="0">
              <a:solidFill>
                <a:srgbClr val="585858"/>
              </a:solidFill>
              <a:latin typeface="Arial"/>
              <a:cs typeface="Arial"/>
            </a:endParaRPr>
          </a:p>
          <a:p>
            <a:pPr marL="414020" indent="-386080">
              <a:lnSpc>
                <a:spcPts val="2990"/>
              </a:lnSpc>
              <a:buClr>
                <a:srgbClr val="2C6CBD"/>
              </a:buClr>
              <a:buFontTx/>
              <a:buChar char="•"/>
              <a:tabLst>
                <a:tab pos="414655" algn="l"/>
              </a:tabLst>
            </a:pPr>
            <a:endParaRPr lang="en-US" sz="2650" spc="110" dirty="0">
              <a:solidFill>
                <a:srgbClr val="585858"/>
              </a:solidFill>
              <a:latin typeface="Arial"/>
              <a:cs typeface="Arial"/>
            </a:endParaRPr>
          </a:p>
          <a:p>
            <a:pPr marL="414020" indent="-386080">
              <a:lnSpc>
                <a:spcPts val="2990"/>
              </a:lnSpc>
              <a:buClr>
                <a:srgbClr val="2C6CBD"/>
              </a:buClr>
              <a:buFontTx/>
              <a:buChar char="•"/>
              <a:tabLst>
                <a:tab pos="414655" algn="l"/>
              </a:tabLst>
            </a:pPr>
            <a:endParaRPr lang="en-US" sz="2650" spc="110" dirty="0">
              <a:solidFill>
                <a:srgbClr val="585858"/>
              </a:solidFill>
              <a:latin typeface="Arial"/>
              <a:cs typeface="Arial"/>
            </a:endParaRPr>
          </a:p>
          <a:p>
            <a:pPr marL="414020" indent="-386080">
              <a:lnSpc>
                <a:spcPts val="2990"/>
              </a:lnSpc>
              <a:buClr>
                <a:srgbClr val="2C6CBD"/>
              </a:buClr>
              <a:buFontTx/>
              <a:buChar char="•"/>
              <a:tabLst>
                <a:tab pos="414655" algn="l"/>
              </a:tabLst>
            </a:pPr>
            <a:endParaRPr lang="en-US" sz="2650" spc="110" dirty="0">
              <a:solidFill>
                <a:srgbClr val="585858"/>
              </a:solidFill>
              <a:latin typeface="Arial"/>
              <a:cs typeface="Arial"/>
            </a:endParaRPr>
          </a:p>
          <a:p>
            <a:pPr marL="414020" indent="-386080">
              <a:lnSpc>
                <a:spcPts val="2990"/>
              </a:lnSpc>
              <a:buClr>
                <a:srgbClr val="2C6CBD"/>
              </a:buClr>
              <a:buFontTx/>
              <a:buChar char="•"/>
              <a:tabLst>
                <a:tab pos="414655" algn="l"/>
              </a:tabLst>
            </a:pPr>
            <a:endParaRPr lang="en-US" sz="2650" spc="110" dirty="0">
              <a:solidFill>
                <a:srgbClr val="585858"/>
              </a:solidFill>
              <a:latin typeface="Arial"/>
              <a:cs typeface="Arial"/>
            </a:endParaRPr>
          </a:p>
          <a:p>
            <a:pPr marL="414020" indent="-386080">
              <a:lnSpc>
                <a:spcPts val="2990"/>
              </a:lnSpc>
              <a:buClr>
                <a:srgbClr val="2C6CBD"/>
              </a:buClr>
              <a:buFontTx/>
              <a:buChar char="•"/>
              <a:tabLst>
                <a:tab pos="414655" algn="l"/>
              </a:tabLst>
            </a:pPr>
            <a:r>
              <a:rPr lang="en-US" sz="2650" spc="-50" dirty="0">
                <a:solidFill>
                  <a:srgbClr val="585858"/>
                </a:solidFill>
                <a:latin typeface="Arial"/>
                <a:cs typeface="Arial"/>
              </a:rPr>
              <a:t> </a:t>
            </a:r>
            <a:r>
              <a:rPr lang="en-US" sz="2650" spc="-114" dirty="0">
                <a:solidFill>
                  <a:srgbClr val="585858"/>
                </a:solidFill>
                <a:latin typeface="Arial"/>
                <a:cs typeface="Arial"/>
              </a:rPr>
              <a:t>E</a:t>
            </a:r>
            <a:r>
              <a:rPr lang="en-US" sz="2650" spc="-35" dirty="0">
                <a:solidFill>
                  <a:srgbClr val="585858"/>
                </a:solidFill>
                <a:latin typeface="Arial"/>
                <a:cs typeface="Arial"/>
              </a:rPr>
              <a:t>n</a:t>
            </a:r>
            <a:r>
              <a:rPr lang="en-US" sz="2650" spc="-25" dirty="0">
                <a:solidFill>
                  <a:srgbClr val="585858"/>
                </a:solidFill>
                <a:latin typeface="Arial"/>
                <a:cs typeface="Arial"/>
              </a:rPr>
              <a:t>t</a:t>
            </a:r>
            <a:r>
              <a:rPr lang="en-US" sz="2650" spc="-114" dirty="0">
                <a:solidFill>
                  <a:srgbClr val="585858"/>
                </a:solidFill>
                <a:latin typeface="Arial"/>
                <a:cs typeface="Arial"/>
              </a:rPr>
              <a:t>e</a:t>
            </a:r>
            <a:r>
              <a:rPr lang="en-US" sz="2650" spc="-5" dirty="0">
                <a:solidFill>
                  <a:srgbClr val="585858"/>
                </a:solidFill>
                <a:latin typeface="Arial"/>
                <a:cs typeface="Arial"/>
              </a:rPr>
              <a:t>r</a:t>
            </a:r>
            <a:r>
              <a:rPr lang="en-US" sz="2650" spc="215" dirty="0">
                <a:solidFill>
                  <a:srgbClr val="585858"/>
                </a:solidFill>
                <a:latin typeface="Arial"/>
                <a:cs typeface="Arial"/>
              </a:rPr>
              <a:t> </a:t>
            </a:r>
            <a:r>
              <a:rPr lang="en-US" sz="2650" spc="-25" dirty="0">
                <a:solidFill>
                  <a:srgbClr val="585858"/>
                </a:solidFill>
                <a:latin typeface="Arial"/>
                <a:cs typeface="Arial"/>
              </a:rPr>
              <a:t>t</a:t>
            </a:r>
            <a:r>
              <a:rPr lang="en-US" sz="2650" spc="-35" dirty="0">
                <a:solidFill>
                  <a:srgbClr val="585858"/>
                </a:solidFill>
                <a:latin typeface="Arial"/>
                <a:cs typeface="Arial"/>
              </a:rPr>
              <a:t>h</a:t>
            </a:r>
            <a:r>
              <a:rPr lang="en-US" sz="2650" spc="-5" dirty="0">
                <a:solidFill>
                  <a:srgbClr val="585858"/>
                </a:solidFill>
                <a:latin typeface="Arial"/>
                <a:cs typeface="Arial"/>
              </a:rPr>
              <a:t>e </a:t>
            </a:r>
            <a:r>
              <a:rPr lang="en-US" sz="2650" spc="-40" dirty="0">
                <a:solidFill>
                  <a:srgbClr val="585858"/>
                </a:solidFill>
                <a:latin typeface="Arial"/>
                <a:cs typeface="Arial"/>
              </a:rPr>
              <a:t>nu</a:t>
            </a:r>
            <a:r>
              <a:rPr lang="en-US" sz="2650" spc="-45" dirty="0">
                <a:solidFill>
                  <a:srgbClr val="585858"/>
                </a:solidFill>
                <a:latin typeface="Arial"/>
                <a:cs typeface="Arial"/>
              </a:rPr>
              <a:t>m</a:t>
            </a:r>
            <a:r>
              <a:rPr lang="en-US" sz="2650" spc="-40" dirty="0">
                <a:solidFill>
                  <a:srgbClr val="585858"/>
                </a:solidFill>
                <a:latin typeface="Arial"/>
                <a:cs typeface="Arial"/>
              </a:rPr>
              <a:t>b</a:t>
            </a:r>
            <a:r>
              <a:rPr lang="en-US" sz="2650" spc="-120" dirty="0">
                <a:solidFill>
                  <a:srgbClr val="585858"/>
                </a:solidFill>
                <a:latin typeface="Arial"/>
                <a:cs typeface="Arial"/>
              </a:rPr>
              <a:t>e</a:t>
            </a:r>
            <a:r>
              <a:rPr lang="en-US" sz="2650" spc="-5" dirty="0">
                <a:solidFill>
                  <a:srgbClr val="585858"/>
                </a:solidFill>
                <a:latin typeface="Arial"/>
                <a:cs typeface="Arial"/>
              </a:rPr>
              <a:t>r</a:t>
            </a:r>
            <a:r>
              <a:rPr lang="en-US" sz="2650" spc="55" dirty="0">
                <a:solidFill>
                  <a:srgbClr val="585858"/>
                </a:solidFill>
                <a:latin typeface="Arial"/>
                <a:cs typeface="Arial"/>
              </a:rPr>
              <a:t> </a:t>
            </a:r>
            <a:r>
              <a:rPr lang="en-US" sz="2650" spc="-130" dirty="0">
                <a:solidFill>
                  <a:srgbClr val="585858"/>
                </a:solidFill>
                <a:latin typeface="Arial"/>
                <a:cs typeface="Arial"/>
              </a:rPr>
              <a:t>y</a:t>
            </a:r>
            <a:r>
              <a:rPr lang="en-US" sz="2650" spc="-120" dirty="0">
                <a:solidFill>
                  <a:srgbClr val="585858"/>
                </a:solidFill>
                <a:latin typeface="Arial"/>
                <a:cs typeface="Arial"/>
              </a:rPr>
              <a:t>o</a:t>
            </a:r>
            <a:r>
              <a:rPr lang="en-US" sz="2650" spc="-5" dirty="0">
                <a:solidFill>
                  <a:srgbClr val="585858"/>
                </a:solidFill>
                <a:latin typeface="Arial"/>
                <a:cs typeface="Arial"/>
              </a:rPr>
              <a:t>u</a:t>
            </a:r>
            <a:r>
              <a:rPr lang="en-US" sz="2650" spc="185" dirty="0">
                <a:solidFill>
                  <a:srgbClr val="585858"/>
                </a:solidFill>
                <a:latin typeface="Arial"/>
                <a:cs typeface="Arial"/>
              </a:rPr>
              <a:t> </a:t>
            </a:r>
            <a:r>
              <a:rPr lang="en-US" sz="2650" spc="-75" dirty="0">
                <a:solidFill>
                  <a:srgbClr val="585858"/>
                </a:solidFill>
                <a:latin typeface="Arial"/>
                <a:cs typeface="Arial"/>
              </a:rPr>
              <a:t>w</a:t>
            </a:r>
            <a:r>
              <a:rPr lang="en-US" sz="2650" spc="-35" dirty="0">
                <a:solidFill>
                  <a:srgbClr val="585858"/>
                </a:solidFill>
                <a:latin typeface="Arial"/>
                <a:cs typeface="Arial"/>
              </a:rPr>
              <a:t>i</a:t>
            </a:r>
            <a:r>
              <a:rPr lang="en-US" sz="2650" spc="25" dirty="0">
                <a:solidFill>
                  <a:srgbClr val="585858"/>
                </a:solidFill>
                <a:latin typeface="Arial"/>
                <a:cs typeface="Arial"/>
              </a:rPr>
              <a:t>s</a:t>
            </a:r>
            <a:r>
              <a:rPr lang="en-US" sz="2650" spc="-5" dirty="0">
                <a:solidFill>
                  <a:srgbClr val="585858"/>
                </a:solidFill>
                <a:latin typeface="Arial"/>
                <a:cs typeface="Arial"/>
              </a:rPr>
              <a:t>h</a:t>
            </a:r>
            <a:r>
              <a:rPr lang="en-US" sz="2650" spc="-50" dirty="0">
                <a:solidFill>
                  <a:srgbClr val="585858"/>
                </a:solidFill>
                <a:latin typeface="Arial"/>
                <a:cs typeface="Arial"/>
              </a:rPr>
              <a:t> </a:t>
            </a:r>
            <a:r>
              <a:rPr lang="en-US" sz="2650" spc="-25" dirty="0">
                <a:solidFill>
                  <a:srgbClr val="585858"/>
                </a:solidFill>
                <a:latin typeface="Arial"/>
                <a:cs typeface="Arial"/>
              </a:rPr>
              <a:t>t</a:t>
            </a:r>
            <a:r>
              <a:rPr lang="en-US" sz="2650" spc="-5" dirty="0">
                <a:solidFill>
                  <a:srgbClr val="585858"/>
                </a:solidFill>
                <a:latin typeface="Arial"/>
                <a:cs typeface="Arial"/>
              </a:rPr>
              <a:t>o</a:t>
            </a:r>
            <a:r>
              <a:rPr lang="en-US" sz="2650" spc="-55" dirty="0">
                <a:solidFill>
                  <a:srgbClr val="585858"/>
                </a:solidFill>
                <a:latin typeface="Arial"/>
                <a:cs typeface="Arial"/>
              </a:rPr>
              <a:t> </a:t>
            </a:r>
            <a:r>
              <a:rPr lang="en-US" sz="2650" spc="-40" dirty="0">
                <a:solidFill>
                  <a:srgbClr val="585858"/>
                </a:solidFill>
                <a:latin typeface="Arial"/>
                <a:cs typeface="Arial"/>
              </a:rPr>
              <a:t>d</a:t>
            </a:r>
            <a:r>
              <a:rPr lang="en-US" sz="2650" spc="-35" dirty="0">
                <a:solidFill>
                  <a:srgbClr val="585858"/>
                </a:solidFill>
                <a:latin typeface="Arial"/>
                <a:cs typeface="Arial"/>
              </a:rPr>
              <a:t>i</a:t>
            </a:r>
            <a:r>
              <a:rPr lang="en-US" sz="2650" spc="-120" dirty="0">
                <a:solidFill>
                  <a:srgbClr val="585858"/>
                </a:solidFill>
                <a:latin typeface="Arial"/>
                <a:cs typeface="Arial"/>
              </a:rPr>
              <a:t>a</a:t>
            </a:r>
            <a:r>
              <a:rPr lang="en-US" sz="2650" spc="-5" dirty="0">
                <a:solidFill>
                  <a:srgbClr val="585858"/>
                </a:solidFill>
                <a:latin typeface="Arial"/>
                <a:cs typeface="Arial"/>
              </a:rPr>
              <a:t>l </a:t>
            </a:r>
            <a:br>
              <a:rPr lang="en-US" sz="2650" spc="-5" dirty="0">
                <a:solidFill>
                  <a:srgbClr val="585858"/>
                </a:solidFill>
                <a:latin typeface="Arial"/>
                <a:cs typeface="Arial"/>
              </a:rPr>
            </a:br>
            <a:r>
              <a:rPr lang="en-US" sz="2650" spc="-5" dirty="0">
                <a:solidFill>
                  <a:srgbClr val="585858"/>
                </a:solidFill>
                <a:latin typeface="Arial"/>
                <a:cs typeface="Arial"/>
              </a:rPr>
              <a:t>and press “Call”</a:t>
            </a:r>
          </a:p>
          <a:p>
            <a:pPr marL="414020" indent="-386080">
              <a:lnSpc>
                <a:spcPts val="2990"/>
              </a:lnSpc>
              <a:buClr>
                <a:srgbClr val="2C6CBD"/>
              </a:buClr>
              <a:buChar char="•"/>
              <a:tabLst>
                <a:tab pos="414655" algn="l"/>
              </a:tabLst>
            </a:pPr>
            <a:endParaRPr lang="en-US" sz="2650" dirty="0">
              <a:latin typeface="Arial"/>
              <a:cs typeface="Arial"/>
            </a:endParaRPr>
          </a:p>
        </p:txBody>
      </p:sp>
      <p:pic>
        <p:nvPicPr>
          <p:cNvPr id="8" name="Picture 7">
            <a:extLst>
              <a:ext uri="{FF2B5EF4-FFF2-40B4-BE49-F238E27FC236}">
                <a16:creationId xmlns:a16="http://schemas.microsoft.com/office/drawing/2014/main" id="{6BF5F6B5-0008-4825-8765-E0BCB2286D81}"/>
              </a:ext>
            </a:extLst>
          </p:cNvPr>
          <p:cNvPicPr>
            <a:picLocks noChangeAspect="1"/>
          </p:cNvPicPr>
          <p:nvPr/>
        </p:nvPicPr>
        <p:blipFill>
          <a:blip r:embed="rId2"/>
          <a:stretch>
            <a:fillRect/>
          </a:stretch>
        </p:blipFill>
        <p:spPr>
          <a:xfrm>
            <a:off x="6187391" y="4274696"/>
            <a:ext cx="2017851" cy="3182303"/>
          </a:xfrm>
          <a:prstGeom prst="rect">
            <a:avLst/>
          </a:prstGeom>
        </p:spPr>
      </p:pic>
      <p:pic>
        <p:nvPicPr>
          <p:cNvPr id="9" name="Picture 8">
            <a:extLst>
              <a:ext uri="{FF2B5EF4-FFF2-40B4-BE49-F238E27FC236}">
                <a16:creationId xmlns:a16="http://schemas.microsoft.com/office/drawing/2014/main" id="{4C834FC0-FC32-E94A-933F-4658910CC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623209"/>
            <a:ext cx="9829800" cy="932443"/>
          </a:xfrm>
          <a:prstGeom prst="rect">
            <a:avLst/>
          </a:prstGeom>
        </p:spPr>
      </p:pic>
      <p:cxnSp>
        <p:nvCxnSpPr>
          <p:cNvPr id="11" name="Straight Arrow Connector 10">
            <a:extLst>
              <a:ext uri="{FF2B5EF4-FFF2-40B4-BE49-F238E27FC236}">
                <a16:creationId xmlns:a16="http://schemas.microsoft.com/office/drawing/2014/main" id="{43E9EDE7-7BDA-B24D-8E32-AC4CFE5651DC}"/>
              </a:ext>
            </a:extLst>
          </p:cNvPr>
          <p:cNvCxnSpPr/>
          <p:nvPr/>
        </p:nvCxnSpPr>
        <p:spPr>
          <a:xfrm>
            <a:off x="7086600" y="2286000"/>
            <a:ext cx="1905000" cy="337209"/>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p:nvPr/>
        </p:nvSpPr>
        <p:spPr>
          <a:xfrm>
            <a:off x="5741988" y="6011924"/>
            <a:ext cx="3759199" cy="1590179"/>
          </a:xfrm>
          <a:prstGeom prst="rect">
            <a:avLst/>
          </a:prstGeom>
        </p:spPr>
        <p:txBody>
          <a:bodyPr vert="horz" wrap="square" lIns="0" tIns="0" rIns="0" bIns="0" rtlCol="0">
            <a:spAutoFit/>
          </a:bodyPr>
          <a:lstStyle/>
          <a:p>
            <a:pPr marL="12700" marR="5080">
              <a:lnSpc>
                <a:spcPts val="3050"/>
              </a:lnSpc>
            </a:pPr>
            <a:r>
              <a:rPr sz="2800" b="1" spc="-25" dirty="0">
                <a:solidFill>
                  <a:srgbClr val="C00000"/>
                </a:solidFill>
                <a:latin typeface="Arial"/>
                <a:cs typeface="Arial"/>
              </a:rPr>
              <a:t>N</a:t>
            </a:r>
            <a:r>
              <a:rPr sz="2800" b="1" spc="-35" dirty="0">
                <a:solidFill>
                  <a:srgbClr val="C00000"/>
                </a:solidFill>
                <a:latin typeface="Arial"/>
                <a:cs typeface="Arial"/>
              </a:rPr>
              <a:t>o</a:t>
            </a:r>
            <a:r>
              <a:rPr sz="2800" b="1" spc="25" dirty="0">
                <a:solidFill>
                  <a:srgbClr val="C00000"/>
                </a:solidFill>
                <a:latin typeface="Arial"/>
                <a:cs typeface="Arial"/>
              </a:rPr>
              <a:t>t</a:t>
            </a:r>
            <a:r>
              <a:rPr sz="2800" b="1" spc="-35" dirty="0">
                <a:solidFill>
                  <a:srgbClr val="C00000"/>
                </a:solidFill>
                <a:latin typeface="Arial"/>
                <a:cs typeface="Arial"/>
              </a:rPr>
              <a:t>e</a:t>
            </a:r>
            <a:r>
              <a:rPr sz="1850" b="1" spc="-5" dirty="0">
                <a:solidFill>
                  <a:srgbClr val="585858"/>
                </a:solidFill>
                <a:latin typeface="Arial"/>
                <a:cs typeface="Arial"/>
              </a:rPr>
              <a:t>:</a:t>
            </a:r>
            <a:r>
              <a:rPr sz="1850" b="1" spc="75" dirty="0">
                <a:solidFill>
                  <a:srgbClr val="585858"/>
                </a:solidFill>
                <a:latin typeface="Arial"/>
                <a:cs typeface="Arial"/>
              </a:rPr>
              <a:t> </a:t>
            </a:r>
            <a:r>
              <a:rPr sz="2800" spc="-40" dirty="0">
                <a:solidFill>
                  <a:srgbClr val="585858"/>
                </a:solidFill>
                <a:latin typeface="Arial"/>
                <a:cs typeface="Arial"/>
              </a:rPr>
              <a:t>L</a:t>
            </a:r>
            <a:r>
              <a:rPr sz="2800" spc="-120" dirty="0">
                <a:solidFill>
                  <a:srgbClr val="585858"/>
                </a:solidFill>
                <a:latin typeface="Arial"/>
                <a:cs typeface="Arial"/>
              </a:rPr>
              <a:t>o</a:t>
            </a:r>
            <a:r>
              <a:rPr sz="2800" spc="-40" dirty="0">
                <a:solidFill>
                  <a:srgbClr val="585858"/>
                </a:solidFill>
                <a:latin typeface="Arial"/>
                <a:cs typeface="Arial"/>
              </a:rPr>
              <a:t>gg</a:t>
            </a:r>
            <a:r>
              <a:rPr sz="2800" spc="-65" dirty="0">
                <a:solidFill>
                  <a:srgbClr val="585858"/>
                </a:solidFill>
                <a:latin typeface="Arial"/>
                <a:cs typeface="Arial"/>
              </a:rPr>
              <a:t>i</a:t>
            </a:r>
            <a:r>
              <a:rPr sz="2800" spc="-40" dirty="0">
                <a:solidFill>
                  <a:srgbClr val="585858"/>
                </a:solidFill>
                <a:latin typeface="Arial"/>
                <a:cs typeface="Arial"/>
              </a:rPr>
              <a:t>n</a:t>
            </a:r>
            <a:r>
              <a:rPr sz="2800" dirty="0">
                <a:solidFill>
                  <a:srgbClr val="585858"/>
                </a:solidFill>
                <a:latin typeface="Arial"/>
                <a:cs typeface="Arial"/>
              </a:rPr>
              <a:t>g</a:t>
            </a:r>
            <a:r>
              <a:rPr sz="2800" spc="300" dirty="0">
                <a:solidFill>
                  <a:srgbClr val="585858"/>
                </a:solidFill>
                <a:latin typeface="Arial"/>
                <a:cs typeface="Arial"/>
              </a:rPr>
              <a:t> </a:t>
            </a:r>
            <a:r>
              <a:rPr sz="2800" spc="-120" dirty="0">
                <a:solidFill>
                  <a:srgbClr val="585858"/>
                </a:solidFill>
                <a:latin typeface="Arial"/>
                <a:cs typeface="Arial"/>
              </a:rPr>
              <a:t>o</a:t>
            </a:r>
            <a:r>
              <a:rPr sz="2800" spc="-40" dirty="0">
                <a:solidFill>
                  <a:srgbClr val="585858"/>
                </a:solidFill>
                <a:latin typeface="Arial"/>
                <a:cs typeface="Arial"/>
              </a:rPr>
              <a:t>u</a:t>
            </a:r>
            <a:r>
              <a:rPr sz="2800" dirty="0">
                <a:solidFill>
                  <a:srgbClr val="585858"/>
                </a:solidFill>
                <a:latin typeface="Arial"/>
                <a:cs typeface="Arial"/>
              </a:rPr>
              <a:t>t</a:t>
            </a:r>
            <a:r>
              <a:rPr sz="2800" spc="195" dirty="0">
                <a:solidFill>
                  <a:srgbClr val="585858"/>
                </a:solidFill>
                <a:latin typeface="Arial"/>
                <a:cs typeface="Arial"/>
              </a:rPr>
              <a:t> </a:t>
            </a:r>
            <a:r>
              <a:rPr sz="2800" spc="-65" dirty="0">
                <a:solidFill>
                  <a:srgbClr val="585858"/>
                </a:solidFill>
                <a:latin typeface="Arial"/>
                <a:cs typeface="Arial"/>
              </a:rPr>
              <a:t>i</a:t>
            </a:r>
            <a:r>
              <a:rPr sz="2800" dirty="0">
                <a:solidFill>
                  <a:srgbClr val="585858"/>
                </a:solidFill>
                <a:latin typeface="Arial"/>
                <a:cs typeface="Arial"/>
              </a:rPr>
              <a:t>s</a:t>
            </a:r>
            <a:r>
              <a:rPr sz="2800" spc="50" dirty="0">
                <a:solidFill>
                  <a:srgbClr val="585858"/>
                </a:solidFill>
                <a:latin typeface="Arial"/>
                <a:cs typeface="Arial"/>
              </a:rPr>
              <a:t> </a:t>
            </a:r>
            <a:r>
              <a:rPr sz="2800" spc="-120" dirty="0">
                <a:solidFill>
                  <a:srgbClr val="585858"/>
                </a:solidFill>
                <a:latin typeface="Arial"/>
                <a:cs typeface="Arial"/>
              </a:rPr>
              <a:t>o</a:t>
            </a:r>
            <a:r>
              <a:rPr sz="2800" spc="-40" dirty="0">
                <a:solidFill>
                  <a:srgbClr val="585858"/>
                </a:solidFill>
                <a:latin typeface="Arial"/>
                <a:cs typeface="Arial"/>
              </a:rPr>
              <a:t>n</a:t>
            </a:r>
            <a:r>
              <a:rPr sz="2800" spc="-65" dirty="0">
                <a:solidFill>
                  <a:srgbClr val="585858"/>
                </a:solidFill>
                <a:latin typeface="Arial"/>
                <a:cs typeface="Arial"/>
              </a:rPr>
              <a:t>l</a:t>
            </a:r>
            <a:r>
              <a:rPr sz="2800" dirty="0">
                <a:solidFill>
                  <a:srgbClr val="585858"/>
                </a:solidFill>
                <a:latin typeface="Arial"/>
                <a:cs typeface="Arial"/>
              </a:rPr>
              <a:t>y</a:t>
            </a:r>
            <a:r>
              <a:rPr sz="2800" spc="215" dirty="0">
                <a:solidFill>
                  <a:srgbClr val="585858"/>
                </a:solidFill>
                <a:latin typeface="Arial"/>
                <a:cs typeface="Arial"/>
              </a:rPr>
              <a:t> </a:t>
            </a:r>
            <a:r>
              <a:rPr sz="2800" spc="-40" dirty="0">
                <a:solidFill>
                  <a:srgbClr val="585858"/>
                </a:solidFill>
                <a:latin typeface="Arial"/>
                <a:cs typeface="Arial"/>
              </a:rPr>
              <a:t>p</a:t>
            </a:r>
            <a:r>
              <a:rPr sz="2800" spc="-120" dirty="0">
                <a:solidFill>
                  <a:srgbClr val="585858"/>
                </a:solidFill>
                <a:latin typeface="Arial"/>
                <a:cs typeface="Arial"/>
              </a:rPr>
              <a:t>o</a:t>
            </a:r>
            <a:r>
              <a:rPr sz="2800" spc="35" dirty="0">
                <a:solidFill>
                  <a:srgbClr val="585858"/>
                </a:solidFill>
                <a:latin typeface="Arial"/>
                <a:cs typeface="Arial"/>
              </a:rPr>
              <a:t>ss</a:t>
            </a:r>
            <a:r>
              <a:rPr sz="2800" spc="-65" dirty="0">
                <a:solidFill>
                  <a:srgbClr val="585858"/>
                </a:solidFill>
                <a:latin typeface="Arial"/>
                <a:cs typeface="Arial"/>
              </a:rPr>
              <a:t>i</a:t>
            </a:r>
            <a:r>
              <a:rPr sz="2800" spc="-40" dirty="0">
                <a:solidFill>
                  <a:srgbClr val="585858"/>
                </a:solidFill>
                <a:latin typeface="Arial"/>
                <a:cs typeface="Arial"/>
              </a:rPr>
              <a:t>b</a:t>
            </a:r>
            <a:r>
              <a:rPr sz="2800" spc="-65" dirty="0">
                <a:solidFill>
                  <a:srgbClr val="585858"/>
                </a:solidFill>
                <a:latin typeface="Arial"/>
                <a:cs typeface="Arial"/>
              </a:rPr>
              <a:t>l</a:t>
            </a:r>
            <a:r>
              <a:rPr sz="2800" dirty="0">
                <a:solidFill>
                  <a:srgbClr val="585858"/>
                </a:solidFill>
                <a:latin typeface="Arial"/>
                <a:cs typeface="Arial"/>
              </a:rPr>
              <a:t>e</a:t>
            </a:r>
            <a:r>
              <a:rPr sz="2800" spc="220" dirty="0">
                <a:solidFill>
                  <a:srgbClr val="585858"/>
                </a:solidFill>
                <a:latin typeface="Arial"/>
                <a:cs typeface="Arial"/>
              </a:rPr>
              <a:t> </a:t>
            </a:r>
            <a:r>
              <a:rPr sz="2800" spc="-25" dirty="0">
                <a:solidFill>
                  <a:srgbClr val="585858"/>
                </a:solidFill>
                <a:latin typeface="Arial"/>
                <a:cs typeface="Arial"/>
              </a:rPr>
              <a:t>w</a:t>
            </a:r>
            <a:r>
              <a:rPr sz="2800" spc="-40" dirty="0">
                <a:solidFill>
                  <a:srgbClr val="585858"/>
                </a:solidFill>
                <a:latin typeface="Arial"/>
                <a:cs typeface="Arial"/>
              </a:rPr>
              <a:t>h</a:t>
            </a:r>
            <a:r>
              <a:rPr sz="2800" spc="-120" dirty="0">
                <a:solidFill>
                  <a:srgbClr val="585858"/>
                </a:solidFill>
                <a:latin typeface="Arial"/>
                <a:cs typeface="Arial"/>
              </a:rPr>
              <a:t>e</a:t>
            </a:r>
            <a:r>
              <a:rPr sz="2800" dirty="0">
                <a:solidFill>
                  <a:srgbClr val="585858"/>
                </a:solidFill>
                <a:latin typeface="Arial"/>
                <a:cs typeface="Arial"/>
              </a:rPr>
              <a:t>n</a:t>
            </a:r>
            <a:r>
              <a:rPr sz="2800" spc="215" dirty="0">
                <a:solidFill>
                  <a:srgbClr val="585858"/>
                </a:solidFill>
                <a:latin typeface="Arial"/>
                <a:cs typeface="Arial"/>
              </a:rPr>
              <a:t> </a:t>
            </a:r>
            <a:r>
              <a:rPr sz="2800" spc="15" dirty="0">
                <a:solidFill>
                  <a:srgbClr val="585858"/>
                </a:solidFill>
                <a:latin typeface="Arial"/>
                <a:cs typeface="Arial"/>
              </a:rPr>
              <a:t>t</a:t>
            </a:r>
            <a:r>
              <a:rPr sz="2800" spc="-40" dirty="0">
                <a:solidFill>
                  <a:srgbClr val="585858"/>
                </a:solidFill>
                <a:latin typeface="Arial"/>
                <a:cs typeface="Arial"/>
              </a:rPr>
              <a:t>h</a:t>
            </a:r>
            <a:r>
              <a:rPr sz="2800" dirty="0">
                <a:solidFill>
                  <a:srgbClr val="585858"/>
                </a:solidFill>
                <a:latin typeface="Arial"/>
                <a:cs typeface="Arial"/>
              </a:rPr>
              <a:t>e</a:t>
            </a:r>
            <a:r>
              <a:rPr sz="2800" spc="-20" dirty="0">
                <a:solidFill>
                  <a:srgbClr val="585858"/>
                </a:solidFill>
                <a:latin typeface="Arial"/>
                <a:cs typeface="Arial"/>
              </a:rPr>
              <a:t> </a:t>
            </a:r>
            <a:r>
              <a:rPr sz="2800" spc="-120" dirty="0">
                <a:solidFill>
                  <a:srgbClr val="585858"/>
                </a:solidFill>
                <a:latin typeface="Arial"/>
                <a:cs typeface="Arial"/>
              </a:rPr>
              <a:t>a</a:t>
            </a:r>
            <a:r>
              <a:rPr sz="2800" spc="-40" dirty="0">
                <a:solidFill>
                  <a:srgbClr val="585858"/>
                </a:solidFill>
                <a:latin typeface="Arial"/>
                <a:cs typeface="Arial"/>
              </a:rPr>
              <a:t>g</a:t>
            </a:r>
            <a:r>
              <a:rPr sz="2800" spc="-120" dirty="0">
                <a:solidFill>
                  <a:srgbClr val="585858"/>
                </a:solidFill>
                <a:latin typeface="Arial"/>
                <a:cs typeface="Arial"/>
              </a:rPr>
              <a:t>e</a:t>
            </a:r>
            <a:r>
              <a:rPr sz="2800" spc="-40" dirty="0">
                <a:solidFill>
                  <a:srgbClr val="585858"/>
                </a:solidFill>
                <a:latin typeface="Arial"/>
                <a:cs typeface="Arial"/>
              </a:rPr>
              <a:t>n</a:t>
            </a:r>
            <a:r>
              <a:rPr sz="2800" dirty="0">
                <a:solidFill>
                  <a:srgbClr val="585858"/>
                </a:solidFill>
                <a:latin typeface="Arial"/>
                <a:cs typeface="Arial"/>
              </a:rPr>
              <a:t>t</a:t>
            </a:r>
            <a:r>
              <a:rPr sz="2800" spc="355" dirty="0">
                <a:solidFill>
                  <a:srgbClr val="585858"/>
                </a:solidFill>
                <a:latin typeface="Arial"/>
                <a:cs typeface="Arial"/>
              </a:rPr>
              <a:t> </a:t>
            </a:r>
            <a:r>
              <a:rPr sz="2800" spc="-65" dirty="0">
                <a:solidFill>
                  <a:srgbClr val="585858"/>
                </a:solidFill>
                <a:latin typeface="Arial"/>
                <a:cs typeface="Arial"/>
              </a:rPr>
              <a:t>i</a:t>
            </a:r>
            <a:r>
              <a:rPr sz="2800" dirty="0">
                <a:solidFill>
                  <a:srgbClr val="585858"/>
                </a:solidFill>
                <a:latin typeface="Arial"/>
                <a:cs typeface="Arial"/>
              </a:rPr>
              <a:t>s </a:t>
            </a:r>
            <a:r>
              <a:rPr sz="2800" spc="-65" dirty="0">
                <a:solidFill>
                  <a:srgbClr val="585858"/>
                </a:solidFill>
                <a:latin typeface="Arial"/>
                <a:cs typeface="Arial"/>
              </a:rPr>
              <a:t>i</a:t>
            </a:r>
            <a:r>
              <a:rPr sz="2800" dirty="0">
                <a:solidFill>
                  <a:srgbClr val="585858"/>
                </a:solidFill>
                <a:latin typeface="Arial"/>
                <a:cs typeface="Arial"/>
              </a:rPr>
              <a:t>n</a:t>
            </a:r>
            <a:r>
              <a:rPr sz="2800" spc="55" dirty="0">
                <a:solidFill>
                  <a:srgbClr val="585858"/>
                </a:solidFill>
                <a:latin typeface="Arial"/>
                <a:cs typeface="Arial"/>
              </a:rPr>
              <a:t> </a:t>
            </a:r>
            <a:r>
              <a:rPr sz="2800" spc="25" dirty="0">
                <a:solidFill>
                  <a:srgbClr val="585858"/>
                </a:solidFill>
                <a:latin typeface="Arial"/>
                <a:cs typeface="Arial"/>
              </a:rPr>
              <a:t>“</a:t>
            </a:r>
            <a:r>
              <a:rPr sz="2800" spc="-25" dirty="0">
                <a:solidFill>
                  <a:srgbClr val="585858"/>
                </a:solidFill>
                <a:latin typeface="Arial"/>
                <a:cs typeface="Arial"/>
              </a:rPr>
              <a:t>N</a:t>
            </a:r>
            <a:r>
              <a:rPr sz="2800" spc="-120" dirty="0">
                <a:solidFill>
                  <a:srgbClr val="585858"/>
                </a:solidFill>
                <a:latin typeface="Arial"/>
                <a:cs typeface="Arial"/>
              </a:rPr>
              <a:t>o</a:t>
            </a:r>
            <a:r>
              <a:rPr sz="2800" dirty="0">
                <a:solidFill>
                  <a:srgbClr val="585858"/>
                </a:solidFill>
                <a:latin typeface="Arial"/>
                <a:cs typeface="Arial"/>
              </a:rPr>
              <a:t>t</a:t>
            </a:r>
            <a:r>
              <a:rPr sz="2800" spc="114" dirty="0">
                <a:solidFill>
                  <a:srgbClr val="585858"/>
                </a:solidFill>
                <a:latin typeface="Arial"/>
                <a:cs typeface="Arial"/>
              </a:rPr>
              <a:t> </a:t>
            </a:r>
            <a:r>
              <a:rPr sz="2800" spc="-25" dirty="0">
                <a:solidFill>
                  <a:srgbClr val="585858"/>
                </a:solidFill>
                <a:latin typeface="Arial"/>
                <a:cs typeface="Arial"/>
              </a:rPr>
              <a:t>R</a:t>
            </a:r>
            <a:r>
              <a:rPr sz="2800" spc="-120" dirty="0">
                <a:solidFill>
                  <a:srgbClr val="585858"/>
                </a:solidFill>
                <a:latin typeface="Arial"/>
                <a:cs typeface="Arial"/>
              </a:rPr>
              <a:t>ea</a:t>
            </a:r>
            <a:r>
              <a:rPr sz="2800" spc="-40" dirty="0">
                <a:solidFill>
                  <a:srgbClr val="585858"/>
                </a:solidFill>
                <a:latin typeface="Arial"/>
                <a:cs typeface="Arial"/>
              </a:rPr>
              <a:t>d</a:t>
            </a:r>
            <a:r>
              <a:rPr sz="2800" spc="-45" dirty="0">
                <a:solidFill>
                  <a:srgbClr val="585858"/>
                </a:solidFill>
                <a:latin typeface="Arial"/>
                <a:cs typeface="Arial"/>
              </a:rPr>
              <a:t>y</a:t>
            </a:r>
            <a:r>
              <a:rPr sz="2800" dirty="0">
                <a:solidFill>
                  <a:srgbClr val="585858"/>
                </a:solidFill>
                <a:latin typeface="Arial"/>
                <a:cs typeface="Arial"/>
              </a:rPr>
              <a:t>”</a:t>
            </a:r>
            <a:r>
              <a:rPr sz="2800" spc="365" dirty="0">
                <a:solidFill>
                  <a:srgbClr val="585858"/>
                </a:solidFill>
                <a:latin typeface="Arial"/>
                <a:cs typeface="Arial"/>
              </a:rPr>
              <a:t> </a:t>
            </a:r>
            <a:r>
              <a:rPr sz="2800" spc="35" dirty="0">
                <a:solidFill>
                  <a:srgbClr val="585858"/>
                </a:solidFill>
                <a:latin typeface="Arial"/>
                <a:cs typeface="Arial"/>
              </a:rPr>
              <a:t>s</a:t>
            </a:r>
            <a:r>
              <a:rPr sz="2800" spc="15" dirty="0">
                <a:solidFill>
                  <a:srgbClr val="585858"/>
                </a:solidFill>
                <a:latin typeface="Arial"/>
                <a:cs typeface="Arial"/>
              </a:rPr>
              <a:t>t</a:t>
            </a:r>
            <a:r>
              <a:rPr sz="2800" spc="-120" dirty="0">
                <a:solidFill>
                  <a:srgbClr val="585858"/>
                </a:solidFill>
                <a:latin typeface="Arial"/>
                <a:cs typeface="Arial"/>
              </a:rPr>
              <a:t>a</a:t>
            </a:r>
            <a:r>
              <a:rPr sz="2800" spc="15" dirty="0">
                <a:solidFill>
                  <a:srgbClr val="585858"/>
                </a:solidFill>
                <a:latin typeface="Arial"/>
                <a:cs typeface="Arial"/>
              </a:rPr>
              <a:t>t</a:t>
            </a:r>
            <a:r>
              <a:rPr sz="2800" spc="-40" dirty="0">
                <a:solidFill>
                  <a:srgbClr val="585858"/>
                </a:solidFill>
                <a:latin typeface="Arial"/>
                <a:cs typeface="Arial"/>
              </a:rPr>
              <a:t>u</a:t>
            </a:r>
            <a:r>
              <a:rPr sz="2800" dirty="0">
                <a:solidFill>
                  <a:srgbClr val="585858"/>
                </a:solidFill>
                <a:latin typeface="Arial"/>
                <a:cs typeface="Arial"/>
              </a:rPr>
              <a:t>s</a:t>
            </a:r>
            <a:endParaRPr sz="2800" dirty="0">
              <a:latin typeface="Arial"/>
              <a:cs typeface="Arial"/>
            </a:endParaRPr>
          </a:p>
        </p:txBody>
      </p:sp>
      <p:sp>
        <p:nvSpPr>
          <p:cNvPr id="4" name="object 4"/>
          <p:cNvSpPr txBox="1">
            <a:spLocks noGrp="1"/>
          </p:cNvSpPr>
          <p:nvPr>
            <p:ph type="title"/>
          </p:nvPr>
        </p:nvSpPr>
        <p:spPr>
          <a:xfrm>
            <a:off x="448627" y="76200"/>
            <a:ext cx="9052560" cy="1295400"/>
          </a:xfrm>
          <a:prstGeom prst="rect">
            <a:avLst/>
          </a:prstGeom>
        </p:spPr>
        <p:txBody>
          <a:bodyPr vert="horz" wrap="square" lIns="0" tIns="0" rIns="0" bIns="0" rtlCol="0">
            <a:spAutoFit/>
          </a:bodyPr>
          <a:lstStyle/>
          <a:p>
            <a:pPr marL="12700">
              <a:lnSpc>
                <a:spcPct val="100000"/>
              </a:lnSpc>
            </a:pPr>
            <a:r>
              <a:rPr spc="-50" dirty="0"/>
              <a:t>A</a:t>
            </a:r>
            <a:r>
              <a:rPr spc="-10" dirty="0"/>
              <a:t>G</a:t>
            </a:r>
            <a:r>
              <a:rPr spc="-20" dirty="0"/>
              <a:t>E</a:t>
            </a:r>
            <a:r>
              <a:rPr spc="25" dirty="0"/>
              <a:t>N</a:t>
            </a:r>
            <a:r>
              <a:rPr spc="15" dirty="0"/>
              <a:t>T</a:t>
            </a:r>
            <a:r>
              <a:rPr spc="-10" dirty="0"/>
              <a:t> </a:t>
            </a:r>
            <a:r>
              <a:rPr spc="15" dirty="0"/>
              <a:t>L</a:t>
            </a:r>
            <a:r>
              <a:rPr dirty="0"/>
              <a:t>O</a:t>
            </a:r>
            <a:r>
              <a:rPr spc="5" dirty="0"/>
              <a:t>G</a:t>
            </a:r>
            <a:r>
              <a:rPr spc="30" dirty="0"/>
              <a:t>-</a:t>
            </a:r>
            <a:r>
              <a:rPr spc="-10" dirty="0"/>
              <a:t>O</a:t>
            </a:r>
            <a:r>
              <a:rPr spc="25" dirty="0"/>
              <a:t>U</a:t>
            </a:r>
            <a:r>
              <a:rPr spc="15" dirty="0"/>
              <a:t>T</a:t>
            </a:r>
          </a:p>
        </p:txBody>
      </p:sp>
      <p:sp>
        <p:nvSpPr>
          <p:cNvPr id="5" name="object 5"/>
          <p:cNvSpPr txBox="1"/>
          <p:nvPr/>
        </p:nvSpPr>
        <p:spPr>
          <a:xfrm>
            <a:off x="448628" y="1718690"/>
            <a:ext cx="8847772" cy="3777957"/>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g</a:t>
            </a:r>
            <a:r>
              <a:rPr sz="2650" spc="-114" dirty="0">
                <a:solidFill>
                  <a:srgbClr val="585858"/>
                </a:solidFill>
                <a:latin typeface="Arial"/>
                <a:cs typeface="Arial"/>
              </a:rPr>
              <a:t>e</a:t>
            </a:r>
            <a:r>
              <a:rPr sz="2650" spc="-35" dirty="0">
                <a:solidFill>
                  <a:srgbClr val="585858"/>
                </a:solidFill>
                <a:latin typeface="Arial"/>
                <a:cs typeface="Arial"/>
              </a:rPr>
              <a:t>n</a:t>
            </a:r>
            <a:r>
              <a:rPr sz="2650" spc="-5" dirty="0">
                <a:solidFill>
                  <a:srgbClr val="585858"/>
                </a:solidFill>
                <a:latin typeface="Arial"/>
                <a:cs typeface="Arial"/>
              </a:rPr>
              <a:t>t</a:t>
            </a:r>
            <a:r>
              <a:rPr sz="2650" spc="45" dirty="0">
                <a:solidFill>
                  <a:srgbClr val="585858"/>
                </a:solidFill>
                <a:latin typeface="Arial"/>
                <a:cs typeface="Arial"/>
              </a:rPr>
              <a:t> </a:t>
            </a:r>
            <a:r>
              <a:rPr sz="2650" spc="-5" dirty="0">
                <a:solidFill>
                  <a:srgbClr val="585858"/>
                </a:solidFill>
                <a:latin typeface="Arial"/>
                <a:cs typeface="Arial"/>
              </a:rPr>
              <a:t>E</a:t>
            </a:r>
            <a:r>
              <a:rPr sz="2650" spc="-40" dirty="0">
                <a:solidFill>
                  <a:srgbClr val="585858"/>
                </a:solidFill>
                <a:latin typeface="Arial"/>
                <a:cs typeface="Arial"/>
              </a:rPr>
              <a:t>n</a:t>
            </a:r>
            <a:r>
              <a:rPr sz="2650" spc="-5" dirty="0">
                <a:solidFill>
                  <a:srgbClr val="585858"/>
                </a:solidFill>
                <a:latin typeface="Arial"/>
                <a:cs typeface="Arial"/>
              </a:rPr>
              <a:t>d</a:t>
            </a:r>
            <a:r>
              <a:rPr sz="2650" spc="-5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f</a:t>
            </a:r>
            <a:r>
              <a:rPr sz="2650" spc="45" dirty="0">
                <a:solidFill>
                  <a:srgbClr val="585858"/>
                </a:solidFill>
                <a:latin typeface="Arial"/>
                <a:cs typeface="Arial"/>
              </a:rPr>
              <a:t> </a:t>
            </a:r>
            <a:r>
              <a:rPr sz="2650" spc="-5" dirty="0">
                <a:solidFill>
                  <a:srgbClr val="585858"/>
                </a:solidFill>
                <a:latin typeface="Arial"/>
                <a:cs typeface="Arial"/>
              </a:rPr>
              <a:t>S</a:t>
            </a:r>
            <a:r>
              <a:rPr sz="2650" spc="-40" dirty="0">
                <a:solidFill>
                  <a:srgbClr val="585858"/>
                </a:solidFill>
                <a:latin typeface="Arial"/>
                <a:cs typeface="Arial"/>
              </a:rPr>
              <a:t>h</a:t>
            </a:r>
            <a:r>
              <a:rPr sz="2650" spc="-35" dirty="0">
                <a:solidFill>
                  <a:srgbClr val="585858"/>
                </a:solidFill>
                <a:latin typeface="Arial"/>
                <a:cs typeface="Arial"/>
              </a:rPr>
              <a:t>i</a:t>
            </a:r>
            <a:r>
              <a:rPr sz="2650" spc="50" dirty="0">
                <a:solidFill>
                  <a:srgbClr val="585858"/>
                </a:solidFill>
                <a:latin typeface="Arial"/>
                <a:cs typeface="Arial"/>
              </a:rPr>
              <a:t>f</a:t>
            </a:r>
            <a:r>
              <a:rPr sz="2650" spc="-5" dirty="0">
                <a:solidFill>
                  <a:srgbClr val="585858"/>
                </a:solidFill>
                <a:latin typeface="Arial"/>
                <a:cs typeface="Arial"/>
              </a:rPr>
              <a:t>t</a:t>
            </a:r>
            <a:r>
              <a:rPr sz="2650" spc="-35" dirty="0">
                <a:solidFill>
                  <a:srgbClr val="585858"/>
                </a:solidFill>
                <a:latin typeface="Arial"/>
                <a:cs typeface="Arial"/>
              </a:rPr>
              <a:t> </a:t>
            </a:r>
            <a:r>
              <a:rPr sz="2650" spc="-5" dirty="0">
                <a:solidFill>
                  <a:srgbClr val="585858"/>
                </a:solidFill>
                <a:latin typeface="Arial"/>
                <a:cs typeface="Arial"/>
              </a:rPr>
              <a:t>Pr</a:t>
            </a:r>
            <a:r>
              <a:rPr sz="2650" spc="-120" dirty="0">
                <a:solidFill>
                  <a:srgbClr val="585858"/>
                </a:solidFill>
                <a:latin typeface="Arial"/>
                <a:cs typeface="Arial"/>
              </a:rPr>
              <a:t>o</a:t>
            </a:r>
            <a:r>
              <a:rPr sz="2650" spc="25" dirty="0">
                <a:solidFill>
                  <a:srgbClr val="585858"/>
                </a:solidFill>
                <a:latin typeface="Arial"/>
                <a:cs typeface="Arial"/>
              </a:rPr>
              <a:t>c</a:t>
            </a:r>
            <a:r>
              <a:rPr sz="2650" spc="-114" dirty="0">
                <a:solidFill>
                  <a:srgbClr val="585858"/>
                </a:solidFill>
                <a:latin typeface="Arial"/>
                <a:cs typeface="Arial"/>
              </a:rPr>
              <a:t>e</a:t>
            </a:r>
            <a:r>
              <a:rPr sz="2650" spc="-35" dirty="0">
                <a:solidFill>
                  <a:srgbClr val="585858"/>
                </a:solidFill>
                <a:latin typeface="Arial"/>
                <a:cs typeface="Arial"/>
              </a:rPr>
              <a:t>du</a:t>
            </a:r>
            <a:r>
              <a:rPr sz="2650" spc="-5" dirty="0">
                <a:solidFill>
                  <a:srgbClr val="585858"/>
                </a:solidFill>
                <a:latin typeface="Arial"/>
                <a:cs typeface="Arial"/>
              </a:rPr>
              <a:t>re</a:t>
            </a:r>
            <a:endParaRPr sz="2650" dirty="0">
              <a:latin typeface="Arial"/>
              <a:cs typeface="Arial"/>
            </a:endParaRPr>
          </a:p>
          <a:p>
            <a:pPr>
              <a:lnSpc>
                <a:spcPct val="100000"/>
              </a:lnSpc>
              <a:spcBef>
                <a:spcPts val="16"/>
              </a:spcBef>
            </a:pPr>
            <a:endParaRPr sz="3150" dirty="0">
              <a:latin typeface="Times New Roman"/>
              <a:cs typeface="Times New Roman"/>
            </a:endParaRPr>
          </a:p>
          <a:p>
            <a:pPr marL="414020" indent="-386080">
              <a:lnSpc>
                <a:spcPts val="2990"/>
              </a:lnSpc>
              <a:buClr>
                <a:srgbClr val="2C6CBD"/>
              </a:buClr>
              <a:buChar char="•"/>
              <a:tabLst>
                <a:tab pos="414655" algn="l"/>
              </a:tabLst>
            </a:pPr>
            <a:r>
              <a:rPr sz="2650"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n</a:t>
            </a:r>
            <a:r>
              <a:rPr sz="2650" spc="110"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5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sz="2650" spc="215" dirty="0">
                <a:solidFill>
                  <a:srgbClr val="585858"/>
                </a:solidFill>
                <a:latin typeface="Arial"/>
                <a:cs typeface="Arial"/>
              </a:rPr>
              <a:t> </a:t>
            </a:r>
            <a:r>
              <a:rPr sz="2650" spc="-35" dirty="0">
                <a:solidFill>
                  <a:srgbClr val="585858"/>
                </a:solidFill>
                <a:latin typeface="Arial"/>
                <a:cs typeface="Arial"/>
              </a:rPr>
              <a:t>bu</a:t>
            </a:r>
            <a:r>
              <a:rPr sz="2650" spc="-25" dirty="0">
                <a:solidFill>
                  <a:srgbClr val="585858"/>
                </a:solidFill>
                <a:latin typeface="Arial"/>
                <a:cs typeface="Arial"/>
              </a:rPr>
              <a:t>tt</a:t>
            </a:r>
            <a:r>
              <a:rPr sz="2650" spc="-114" dirty="0">
                <a:solidFill>
                  <a:srgbClr val="585858"/>
                </a:solidFill>
                <a:latin typeface="Arial"/>
                <a:cs typeface="Arial"/>
              </a:rPr>
              <a:t>o</a:t>
            </a:r>
            <a:r>
              <a:rPr sz="2650" spc="-5" dirty="0">
                <a:solidFill>
                  <a:srgbClr val="585858"/>
                </a:solidFill>
                <a:latin typeface="Arial"/>
                <a:cs typeface="Arial"/>
              </a:rPr>
              <a:t>n</a:t>
            </a:r>
            <a:r>
              <a:rPr sz="2650" spc="30" dirty="0">
                <a:solidFill>
                  <a:srgbClr val="585858"/>
                </a:solidFill>
                <a:latin typeface="Arial"/>
                <a:cs typeface="Arial"/>
              </a:rPr>
              <a:t> </a:t>
            </a:r>
            <a:r>
              <a:rPr sz="2650" spc="-114" dirty="0">
                <a:solidFill>
                  <a:srgbClr val="585858"/>
                </a:solidFill>
                <a:latin typeface="Arial"/>
                <a:cs typeface="Arial"/>
              </a:rPr>
              <a:t>a</a:t>
            </a:r>
            <a:r>
              <a:rPr sz="2650" spc="-35" dirty="0">
                <a:solidFill>
                  <a:srgbClr val="585858"/>
                </a:solidFill>
                <a:latin typeface="Arial"/>
                <a:cs typeface="Arial"/>
              </a:rPr>
              <a:t>n</a:t>
            </a:r>
            <a:r>
              <a:rPr sz="2650" spc="-5" dirty="0">
                <a:solidFill>
                  <a:srgbClr val="585858"/>
                </a:solidFill>
                <a:latin typeface="Arial"/>
                <a:cs typeface="Arial"/>
              </a:rPr>
              <a:t>d</a:t>
            </a:r>
            <a:r>
              <a:rPr sz="2650" spc="110" dirty="0">
                <a:solidFill>
                  <a:srgbClr val="585858"/>
                </a:solidFill>
                <a:latin typeface="Arial"/>
                <a:cs typeface="Arial"/>
              </a:rPr>
              <a:t> </a:t>
            </a:r>
            <a:r>
              <a:rPr sz="2650" spc="25" dirty="0">
                <a:solidFill>
                  <a:srgbClr val="585858"/>
                </a:solidFill>
                <a:latin typeface="Arial"/>
                <a:cs typeface="Arial"/>
              </a:rPr>
              <a:t>s</a:t>
            </a:r>
            <a:r>
              <a:rPr sz="2650" spc="-114" dirty="0">
                <a:solidFill>
                  <a:srgbClr val="585858"/>
                </a:solidFill>
                <a:latin typeface="Arial"/>
                <a:cs typeface="Arial"/>
              </a:rPr>
              <a:t>e</a:t>
            </a:r>
            <a:r>
              <a:rPr sz="2650" spc="-35" dirty="0">
                <a:solidFill>
                  <a:srgbClr val="585858"/>
                </a:solidFill>
                <a:latin typeface="Arial"/>
                <a:cs typeface="Arial"/>
              </a:rPr>
              <a:t>l</a:t>
            </a:r>
            <a:r>
              <a:rPr sz="2650" spc="-114" dirty="0">
                <a:solidFill>
                  <a:srgbClr val="585858"/>
                </a:solidFill>
                <a:latin typeface="Arial"/>
                <a:cs typeface="Arial"/>
              </a:rPr>
              <a:t>e</a:t>
            </a:r>
            <a:r>
              <a:rPr sz="2650" spc="25" dirty="0">
                <a:solidFill>
                  <a:srgbClr val="585858"/>
                </a:solidFill>
                <a:latin typeface="Arial"/>
                <a:cs typeface="Arial"/>
              </a:rPr>
              <a:t>c</a:t>
            </a:r>
            <a:r>
              <a:rPr sz="2650" spc="-5" dirty="0">
                <a:solidFill>
                  <a:srgbClr val="585858"/>
                </a:solidFill>
                <a:latin typeface="Arial"/>
                <a:cs typeface="Arial"/>
              </a:rPr>
              <a:t>t</a:t>
            </a:r>
            <a:r>
              <a:rPr sz="2650" spc="45"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N</a:t>
            </a:r>
            <a:r>
              <a:rPr sz="2650" spc="-114" dirty="0">
                <a:solidFill>
                  <a:srgbClr val="585858"/>
                </a:solidFill>
                <a:latin typeface="Arial"/>
                <a:cs typeface="Arial"/>
              </a:rPr>
              <a:t>o</a:t>
            </a:r>
            <a:r>
              <a:rPr sz="2650" spc="-5" dirty="0">
                <a:solidFill>
                  <a:srgbClr val="585858"/>
                </a:solidFill>
                <a:latin typeface="Arial"/>
                <a:cs typeface="Arial"/>
              </a:rPr>
              <a:t>t</a:t>
            </a:r>
            <a:r>
              <a:rPr sz="2650" spc="-35" dirty="0">
                <a:solidFill>
                  <a:srgbClr val="585858"/>
                </a:solidFill>
                <a:latin typeface="Arial"/>
                <a:cs typeface="Arial"/>
              </a:rPr>
              <a:t> </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5" dirty="0">
                <a:solidFill>
                  <a:srgbClr val="585858"/>
                </a:solidFill>
                <a:latin typeface="Arial"/>
                <a:cs typeface="Arial"/>
              </a:rPr>
              <a:t>y”</a:t>
            </a:r>
            <a:br>
              <a:rPr lang="en-US" sz="2650" spc="-5" dirty="0">
                <a:solidFill>
                  <a:srgbClr val="585858"/>
                </a:solidFill>
                <a:latin typeface="Arial"/>
                <a:cs typeface="Arial"/>
              </a:rPr>
            </a:br>
            <a:br>
              <a:rPr lang="en-US" sz="2650" spc="-5" dirty="0">
                <a:solidFill>
                  <a:srgbClr val="585858"/>
                </a:solidFill>
                <a:latin typeface="Arial"/>
                <a:cs typeface="Arial"/>
              </a:rPr>
            </a:br>
            <a:br>
              <a:rPr lang="en-US" sz="2650" spc="-5" dirty="0">
                <a:solidFill>
                  <a:srgbClr val="585858"/>
                </a:solidFill>
                <a:latin typeface="Arial"/>
                <a:cs typeface="Arial"/>
              </a:rPr>
            </a:br>
            <a:endParaRPr sz="2650" dirty="0">
              <a:latin typeface="Arial"/>
              <a:cs typeface="Arial"/>
            </a:endParaRPr>
          </a:p>
          <a:p>
            <a:pPr marL="414020" marR="1172210" indent="-386080">
              <a:lnSpc>
                <a:spcPts val="2800"/>
              </a:lnSpc>
              <a:spcBef>
                <a:spcPts val="675"/>
              </a:spcBef>
              <a:buClr>
                <a:srgbClr val="2C6CBD"/>
              </a:buClr>
              <a:buChar char="•"/>
              <a:tabLst>
                <a:tab pos="414655" algn="l"/>
              </a:tabLst>
            </a:pPr>
            <a:r>
              <a:rPr sz="2650"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sz="2650" spc="-114" dirty="0">
                <a:solidFill>
                  <a:srgbClr val="585858"/>
                </a:solidFill>
                <a:latin typeface="Arial"/>
                <a:cs typeface="Arial"/>
              </a:rPr>
              <a:t>o</a:t>
            </a:r>
            <a:r>
              <a:rPr sz="2650" spc="-5" dirty="0">
                <a:solidFill>
                  <a:srgbClr val="585858"/>
                </a:solidFill>
                <a:latin typeface="Arial"/>
                <a:cs typeface="Arial"/>
              </a:rPr>
              <a:t>n</a:t>
            </a:r>
            <a:r>
              <a:rPr sz="2650" spc="110"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50" dirty="0">
                <a:solidFill>
                  <a:srgbClr val="585858"/>
                </a:solidFill>
                <a:latin typeface="Arial"/>
                <a:cs typeface="Arial"/>
              </a:rPr>
              <a:t> </a:t>
            </a:r>
            <a:r>
              <a:rPr sz="2650" spc="-5" dirty="0">
                <a:solidFill>
                  <a:srgbClr val="585858"/>
                </a:solidFill>
                <a:latin typeface="Arial"/>
                <a:cs typeface="Arial"/>
              </a:rPr>
              <a:t>“</a:t>
            </a:r>
            <a:r>
              <a:rPr lang="en-US" sz="2650" spc="-5" dirty="0">
                <a:solidFill>
                  <a:srgbClr val="585858"/>
                </a:solidFill>
                <a:latin typeface="Arial"/>
                <a:cs typeface="Arial"/>
              </a:rPr>
              <a:t>Profile</a:t>
            </a:r>
            <a:r>
              <a:rPr sz="2650" spc="-5" dirty="0">
                <a:solidFill>
                  <a:srgbClr val="585858"/>
                </a:solidFill>
                <a:latin typeface="Arial"/>
                <a:cs typeface="Arial"/>
              </a:rPr>
              <a:t>”</a:t>
            </a:r>
            <a:r>
              <a:rPr sz="2650" spc="-100" dirty="0">
                <a:solidFill>
                  <a:srgbClr val="585858"/>
                </a:solidFill>
                <a:latin typeface="Arial"/>
                <a:cs typeface="Arial"/>
              </a:rPr>
              <a:t> </a:t>
            </a:r>
            <a:r>
              <a:rPr sz="2650" spc="-35" dirty="0">
                <a:solidFill>
                  <a:srgbClr val="585858"/>
                </a:solidFill>
                <a:latin typeface="Arial"/>
                <a:cs typeface="Arial"/>
              </a:rPr>
              <a:t>bu</a:t>
            </a:r>
            <a:r>
              <a:rPr sz="2650" spc="-25" dirty="0">
                <a:solidFill>
                  <a:srgbClr val="585858"/>
                </a:solidFill>
                <a:latin typeface="Arial"/>
                <a:cs typeface="Arial"/>
              </a:rPr>
              <a:t>tt</a:t>
            </a:r>
            <a:r>
              <a:rPr sz="2650" spc="-114" dirty="0">
                <a:solidFill>
                  <a:srgbClr val="585858"/>
                </a:solidFill>
                <a:latin typeface="Arial"/>
                <a:cs typeface="Arial"/>
              </a:rPr>
              <a:t>o</a:t>
            </a:r>
            <a:r>
              <a:rPr sz="2650" spc="-5" dirty="0">
                <a:solidFill>
                  <a:srgbClr val="585858"/>
                </a:solidFill>
                <a:latin typeface="Arial"/>
                <a:cs typeface="Arial"/>
              </a:rPr>
              <a:t>n</a:t>
            </a:r>
            <a:r>
              <a:rPr lang="en-US" sz="2650" spc="-5" dirty="0">
                <a:solidFill>
                  <a:srgbClr val="585858"/>
                </a:solidFill>
                <a:latin typeface="Arial"/>
                <a:cs typeface="Arial"/>
              </a:rPr>
              <a:t> and select “Sign Out”</a:t>
            </a:r>
          </a:p>
          <a:p>
            <a:pPr marL="414020" marR="1172210" indent="-386080">
              <a:lnSpc>
                <a:spcPts val="2800"/>
              </a:lnSpc>
              <a:spcBef>
                <a:spcPts val="675"/>
              </a:spcBef>
              <a:buClr>
                <a:srgbClr val="2C6CBD"/>
              </a:buClr>
              <a:buChar char="•"/>
              <a:tabLst>
                <a:tab pos="414655" algn="l"/>
              </a:tabLst>
            </a:pPr>
            <a:endParaRPr lang="en-US" sz="2650" spc="-5" dirty="0">
              <a:solidFill>
                <a:srgbClr val="585858"/>
              </a:solidFill>
              <a:latin typeface="Arial"/>
              <a:cs typeface="Arial"/>
            </a:endParaRPr>
          </a:p>
          <a:p>
            <a:pPr marL="414020" marR="1172210" indent="-386080">
              <a:lnSpc>
                <a:spcPts val="2800"/>
              </a:lnSpc>
              <a:spcBef>
                <a:spcPts val="675"/>
              </a:spcBef>
              <a:buClr>
                <a:srgbClr val="2C6CBD"/>
              </a:buClr>
              <a:buChar char="•"/>
              <a:tabLst>
                <a:tab pos="414655" algn="l"/>
              </a:tabLst>
            </a:pPr>
            <a:endParaRPr sz="2650" dirty="0">
              <a:latin typeface="Arial"/>
              <a:cs typeface="Arial"/>
            </a:endParaRPr>
          </a:p>
        </p:txBody>
      </p:sp>
      <p:pic>
        <p:nvPicPr>
          <p:cNvPr id="6" name="Picture 5">
            <a:extLst>
              <a:ext uri="{FF2B5EF4-FFF2-40B4-BE49-F238E27FC236}">
                <a16:creationId xmlns:a16="http://schemas.microsoft.com/office/drawing/2014/main" id="{1B442333-2BBB-4925-A916-D76EE22579E6}"/>
              </a:ext>
            </a:extLst>
          </p:cNvPr>
          <p:cNvPicPr>
            <a:picLocks noChangeAspect="1"/>
          </p:cNvPicPr>
          <p:nvPr/>
        </p:nvPicPr>
        <p:blipFill>
          <a:blip r:embed="rId2"/>
          <a:stretch>
            <a:fillRect/>
          </a:stretch>
        </p:blipFill>
        <p:spPr>
          <a:xfrm>
            <a:off x="5410200" y="3029057"/>
            <a:ext cx="3048000" cy="1143000"/>
          </a:xfrm>
          <a:prstGeom prst="rect">
            <a:avLst/>
          </a:prstGeom>
        </p:spPr>
      </p:pic>
      <p:pic>
        <p:nvPicPr>
          <p:cNvPr id="3074" name="Picture 2">
            <a:extLst>
              <a:ext uri="{FF2B5EF4-FFF2-40B4-BE49-F238E27FC236}">
                <a16:creationId xmlns:a16="http://schemas.microsoft.com/office/drawing/2014/main" id="{0E56FCCA-E884-48F9-A77D-9137B63B71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1082" y="4777973"/>
            <a:ext cx="3990975"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392C-3496-4708-9709-1868D6AA8A05}"/>
              </a:ext>
            </a:extLst>
          </p:cNvPr>
          <p:cNvSpPr>
            <a:spLocks noGrp="1"/>
          </p:cNvSpPr>
          <p:nvPr>
            <p:ph type="title"/>
          </p:nvPr>
        </p:nvSpPr>
        <p:spPr>
          <a:xfrm>
            <a:off x="502920" y="230810"/>
            <a:ext cx="9052560" cy="1295400"/>
          </a:xfrm>
        </p:spPr>
        <p:txBody>
          <a:bodyPr/>
          <a:lstStyle/>
          <a:p>
            <a:r>
              <a:rPr lang="en-US" dirty="0"/>
              <a:t>My History Report</a:t>
            </a:r>
          </a:p>
        </p:txBody>
      </p:sp>
      <p:sp>
        <p:nvSpPr>
          <p:cNvPr id="3" name="Content Placeholder 2">
            <a:extLst>
              <a:ext uri="{FF2B5EF4-FFF2-40B4-BE49-F238E27FC236}">
                <a16:creationId xmlns:a16="http://schemas.microsoft.com/office/drawing/2014/main" id="{145B4384-163C-4AA2-92DD-E0FEAD126153}"/>
              </a:ext>
            </a:extLst>
          </p:cNvPr>
          <p:cNvSpPr>
            <a:spLocks noGrp="1"/>
          </p:cNvSpPr>
          <p:nvPr>
            <p:ph idx="1"/>
          </p:nvPr>
        </p:nvSpPr>
        <p:spPr>
          <a:xfrm>
            <a:off x="502920" y="1676400"/>
            <a:ext cx="9052560" cy="4974336"/>
          </a:xfrm>
        </p:spPr>
        <p:txBody>
          <a:bodyPr>
            <a:normAutofit/>
          </a:bodyPr>
          <a:lstStyle/>
          <a:p>
            <a:r>
              <a:rPr lang="en-US" sz="2400" dirty="0"/>
              <a:t>Clicking on My History will show you your Calls and State changes for the day</a:t>
            </a:r>
          </a:p>
        </p:txBody>
      </p:sp>
      <p:pic>
        <p:nvPicPr>
          <p:cNvPr id="11" name="Picture 10" descr="A screenshot of a cell phone&#10;&#10;Description automatically generated">
            <a:extLst>
              <a:ext uri="{FF2B5EF4-FFF2-40B4-BE49-F238E27FC236}">
                <a16:creationId xmlns:a16="http://schemas.microsoft.com/office/drawing/2014/main" id="{CCED846D-6287-624A-912A-1EED063B2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05" y="2783976"/>
            <a:ext cx="9863195" cy="3850195"/>
          </a:xfrm>
          <a:prstGeom prst="rect">
            <a:avLst/>
          </a:prstGeom>
        </p:spPr>
      </p:pic>
      <p:cxnSp>
        <p:nvCxnSpPr>
          <p:cNvPr id="13" name="Straight Arrow Connector 12">
            <a:extLst>
              <a:ext uri="{FF2B5EF4-FFF2-40B4-BE49-F238E27FC236}">
                <a16:creationId xmlns:a16="http://schemas.microsoft.com/office/drawing/2014/main" id="{D7EEAA71-01BC-5E41-B645-7C566CE2CB5F}"/>
              </a:ext>
            </a:extLst>
          </p:cNvPr>
          <p:cNvCxnSpPr/>
          <p:nvPr/>
        </p:nvCxnSpPr>
        <p:spPr>
          <a:xfrm flipH="1" flipV="1">
            <a:off x="685800" y="3886200"/>
            <a:ext cx="838200" cy="5334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10276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4712" y="1327531"/>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p:nvPr/>
        </p:nvSpPr>
        <p:spPr>
          <a:xfrm>
            <a:off x="1124712" y="3765931"/>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p:nvPr/>
        </p:nvSpPr>
        <p:spPr>
          <a:xfrm>
            <a:off x="1166368" y="2057400"/>
            <a:ext cx="7725664" cy="1369606"/>
          </a:xfrm>
          <a:prstGeom prst="rect">
            <a:avLst/>
          </a:prstGeom>
        </p:spPr>
        <p:txBody>
          <a:bodyPr vert="horz" wrap="square" lIns="0" tIns="0" rIns="0" bIns="0" rtlCol="0">
            <a:spAutoFit/>
          </a:bodyPr>
          <a:lstStyle/>
          <a:p>
            <a:pPr marL="12700" algn="ctr">
              <a:lnSpc>
                <a:spcPct val="100000"/>
              </a:lnSpc>
            </a:pPr>
            <a:r>
              <a:rPr lang="en-US" sz="4450" b="1" spc="-95" dirty="0">
                <a:solidFill>
                  <a:srgbClr val="2C6CBD"/>
                </a:solidFill>
                <a:latin typeface="Arial"/>
                <a:cs typeface="Arial"/>
              </a:rPr>
              <a:t>Version12</a:t>
            </a:r>
          </a:p>
          <a:p>
            <a:pPr marL="12700" algn="ctr">
              <a:lnSpc>
                <a:spcPct val="100000"/>
              </a:lnSpc>
            </a:pPr>
            <a:r>
              <a:rPr sz="4450" b="1" spc="-95" dirty="0">
                <a:solidFill>
                  <a:srgbClr val="2C6CBD"/>
                </a:solidFill>
                <a:latin typeface="Arial"/>
                <a:cs typeface="Arial"/>
              </a:rPr>
              <a:t>A</a:t>
            </a:r>
            <a:r>
              <a:rPr sz="4450" b="1" spc="55" dirty="0">
                <a:solidFill>
                  <a:srgbClr val="2C6CBD"/>
                </a:solidFill>
                <a:latin typeface="Arial"/>
                <a:cs typeface="Arial"/>
              </a:rPr>
              <a:t>G</a:t>
            </a:r>
            <a:r>
              <a:rPr sz="4450" b="1" spc="-5" dirty="0">
                <a:solidFill>
                  <a:srgbClr val="2C6CBD"/>
                </a:solidFill>
                <a:latin typeface="Arial"/>
                <a:cs typeface="Arial"/>
              </a:rPr>
              <a:t>E</a:t>
            </a:r>
            <a:r>
              <a:rPr sz="4450" b="1" spc="-15" dirty="0">
                <a:solidFill>
                  <a:srgbClr val="2C6CBD"/>
                </a:solidFill>
                <a:latin typeface="Arial"/>
                <a:cs typeface="Arial"/>
              </a:rPr>
              <a:t>N</a:t>
            </a:r>
            <a:r>
              <a:rPr sz="4450" b="1" spc="20" dirty="0">
                <a:solidFill>
                  <a:srgbClr val="2C6CBD"/>
                </a:solidFill>
                <a:latin typeface="Arial"/>
                <a:cs typeface="Arial"/>
              </a:rPr>
              <a:t>T</a:t>
            </a:r>
            <a:r>
              <a:rPr lang="en-US" sz="4450" b="1" spc="20" dirty="0">
                <a:solidFill>
                  <a:srgbClr val="2C6CBD"/>
                </a:solidFill>
                <a:latin typeface="Arial"/>
                <a:cs typeface="Arial"/>
              </a:rPr>
              <a:t> DESKTOP</a:t>
            </a:r>
            <a:endParaRPr sz="4450" dirty="0">
              <a:latin typeface="Arial"/>
              <a:cs typeface="Arial"/>
            </a:endParaRPr>
          </a:p>
        </p:txBody>
      </p:sp>
      <p:sp>
        <p:nvSpPr>
          <p:cNvPr id="5" name="object 5"/>
          <p:cNvSpPr txBox="1">
            <a:spLocks noGrp="1"/>
          </p:cNvSpPr>
          <p:nvPr>
            <p:ph type="title"/>
          </p:nvPr>
        </p:nvSpPr>
        <p:spPr>
          <a:xfrm>
            <a:off x="1166368" y="1572261"/>
            <a:ext cx="1793239" cy="342900"/>
          </a:xfrm>
          <a:prstGeom prst="rect">
            <a:avLst/>
          </a:prstGeom>
        </p:spPr>
        <p:txBody>
          <a:bodyPr vert="horz" wrap="square" lIns="0" tIns="0" rIns="0" bIns="0" rtlCol="0">
            <a:spAutoFit/>
          </a:bodyPr>
          <a:lstStyle/>
          <a:p>
            <a:pPr marL="12700">
              <a:lnSpc>
                <a:spcPct val="100000"/>
              </a:lnSpc>
            </a:pPr>
            <a:r>
              <a:rPr sz="2250" b="0" spc="-25" dirty="0">
                <a:solidFill>
                  <a:srgbClr val="888888"/>
                </a:solidFill>
                <a:latin typeface="Arial"/>
                <a:cs typeface="Arial"/>
              </a:rPr>
              <a:t>Ci</a:t>
            </a:r>
            <a:r>
              <a:rPr sz="2250" b="0" spc="-5" dirty="0">
                <a:solidFill>
                  <a:srgbClr val="888888"/>
                </a:solidFill>
                <a:latin typeface="Arial"/>
                <a:cs typeface="Arial"/>
              </a:rPr>
              <a:t>sco</a:t>
            </a:r>
            <a:r>
              <a:rPr sz="2250" b="0" spc="-110" dirty="0">
                <a:solidFill>
                  <a:srgbClr val="888888"/>
                </a:solidFill>
                <a:latin typeface="Arial"/>
                <a:cs typeface="Arial"/>
              </a:rPr>
              <a:t> </a:t>
            </a:r>
            <a:r>
              <a:rPr sz="2250" b="0" spc="-15" dirty="0">
                <a:solidFill>
                  <a:srgbClr val="888888"/>
                </a:solidFill>
                <a:latin typeface="Arial"/>
                <a:cs typeface="Arial"/>
              </a:rPr>
              <a:t>F</a:t>
            </a:r>
            <a:r>
              <a:rPr sz="2250" b="0" spc="-25" dirty="0">
                <a:solidFill>
                  <a:srgbClr val="888888"/>
                </a:solidFill>
                <a:latin typeface="Arial"/>
                <a:cs typeface="Arial"/>
              </a:rPr>
              <a:t>i</a:t>
            </a:r>
            <a:r>
              <a:rPr sz="2250" b="0" spc="25" dirty="0">
                <a:solidFill>
                  <a:srgbClr val="888888"/>
                </a:solidFill>
                <a:latin typeface="Arial"/>
                <a:cs typeface="Arial"/>
              </a:rPr>
              <a:t>n</a:t>
            </a:r>
            <a:r>
              <a:rPr sz="2250" b="0" spc="-50" dirty="0">
                <a:solidFill>
                  <a:srgbClr val="888888"/>
                </a:solidFill>
                <a:latin typeface="Arial"/>
                <a:cs typeface="Arial"/>
              </a:rPr>
              <a:t>e</a:t>
            </a:r>
            <a:r>
              <a:rPr sz="2250" b="0" spc="-5" dirty="0">
                <a:solidFill>
                  <a:srgbClr val="888888"/>
                </a:solidFill>
                <a:latin typeface="Arial"/>
                <a:cs typeface="Arial"/>
              </a:rPr>
              <a:t>sse</a:t>
            </a:r>
            <a:endParaRPr sz="2250">
              <a:latin typeface="Arial"/>
              <a:cs typeface="Arial"/>
            </a:endParaRPr>
          </a:p>
        </p:txBody>
      </p:sp>
      <p:pic>
        <p:nvPicPr>
          <p:cNvPr id="7" name="Picture 6">
            <a:extLst>
              <a:ext uri="{FF2B5EF4-FFF2-40B4-BE49-F238E27FC236}">
                <a16:creationId xmlns:a16="http://schemas.microsoft.com/office/drawing/2014/main" id="{6A14E69F-FD38-44D7-B3E0-79F6831CEBB1}"/>
              </a:ext>
            </a:extLst>
          </p:cNvPr>
          <p:cNvPicPr>
            <a:picLocks noChangeAspect="1"/>
          </p:cNvPicPr>
          <p:nvPr/>
        </p:nvPicPr>
        <p:blipFill>
          <a:blip r:embed="rId2"/>
          <a:stretch>
            <a:fillRect/>
          </a:stretch>
        </p:blipFill>
        <p:spPr>
          <a:xfrm>
            <a:off x="0" y="4265356"/>
            <a:ext cx="10058400" cy="27026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F392C-3496-4708-9709-1868D6AA8A05}"/>
              </a:ext>
            </a:extLst>
          </p:cNvPr>
          <p:cNvSpPr>
            <a:spLocks noGrp="1"/>
          </p:cNvSpPr>
          <p:nvPr>
            <p:ph type="title"/>
          </p:nvPr>
        </p:nvSpPr>
        <p:spPr>
          <a:xfrm>
            <a:off x="502920" y="230810"/>
            <a:ext cx="9052560" cy="1295400"/>
          </a:xfrm>
        </p:spPr>
        <p:txBody>
          <a:bodyPr/>
          <a:lstStyle/>
          <a:p>
            <a:r>
              <a:rPr lang="en-US" dirty="0"/>
              <a:t>My Statistics</a:t>
            </a:r>
          </a:p>
        </p:txBody>
      </p:sp>
      <p:sp>
        <p:nvSpPr>
          <p:cNvPr id="3" name="Content Placeholder 2">
            <a:extLst>
              <a:ext uri="{FF2B5EF4-FFF2-40B4-BE49-F238E27FC236}">
                <a16:creationId xmlns:a16="http://schemas.microsoft.com/office/drawing/2014/main" id="{145B4384-163C-4AA2-92DD-E0FEAD126153}"/>
              </a:ext>
            </a:extLst>
          </p:cNvPr>
          <p:cNvSpPr>
            <a:spLocks noGrp="1"/>
          </p:cNvSpPr>
          <p:nvPr>
            <p:ph idx="1"/>
          </p:nvPr>
        </p:nvSpPr>
        <p:spPr>
          <a:xfrm>
            <a:off x="502920" y="1676400"/>
            <a:ext cx="9052560" cy="4974336"/>
          </a:xfrm>
        </p:spPr>
        <p:txBody>
          <a:bodyPr>
            <a:normAutofit/>
          </a:bodyPr>
          <a:lstStyle/>
          <a:p>
            <a:r>
              <a:rPr lang="en-US" sz="2400" dirty="0"/>
              <a:t>Clicking on My Statistics will show you the number of calls and stats for the day</a:t>
            </a:r>
          </a:p>
        </p:txBody>
      </p:sp>
      <p:pic>
        <p:nvPicPr>
          <p:cNvPr id="8" name="Picture 7" descr="A screenshot of a cell phone&#10;&#10;Description automatically generated">
            <a:extLst>
              <a:ext uri="{FF2B5EF4-FFF2-40B4-BE49-F238E27FC236}">
                <a16:creationId xmlns:a16="http://schemas.microsoft.com/office/drawing/2014/main" id="{CE049530-38BE-ED47-ABFC-BC77B144F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43200"/>
            <a:ext cx="10058400" cy="4310743"/>
          </a:xfrm>
          <a:prstGeom prst="rect">
            <a:avLst/>
          </a:prstGeom>
        </p:spPr>
      </p:pic>
      <p:cxnSp>
        <p:nvCxnSpPr>
          <p:cNvPr id="10" name="Straight Arrow Connector 9">
            <a:extLst>
              <a:ext uri="{FF2B5EF4-FFF2-40B4-BE49-F238E27FC236}">
                <a16:creationId xmlns:a16="http://schemas.microsoft.com/office/drawing/2014/main" id="{F3F77613-272D-594E-8936-D05036B0C66A}"/>
              </a:ext>
            </a:extLst>
          </p:cNvPr>
          <p:cNvCxnSpPr/>
          <p:nvPr/>
        </p:nvCxnSpPr>
        <p:spPr>
          <a:xfrm flipH="1" flipV="1">
            <a:off x="685800" y="4724400"/>
            <a:ext cx="2057400" cy="2286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954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4280" y="22910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p:nvPr/>
        </p:nvSpPr>
        <p:spPr>
          <a:xfrm>
            <a:off x="1224280" y="4729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p:nvPr/>
        </p:nvSpPr>
        <p:spPr>
          <a:xfrm>
            <a:off x="1265936" y="3020948"/>
            <a:ext cx="1221105" cy="678180"/>
          </a:xfrm>
          <a:prstGeom prst="rect">
            <a:avLst/>
          </a:prstGeom>
        </p:spPr>
        <p:txBody>
          <a:bodyPr vert="horz" wrap="square" lIns="0" tIns="0" rIns="0" bIns="0" rtlCol="0">
            <a:spAutoFit/>
          </a:bodyPr>
          <a:lstStyle/>
          <a:p>
            <a:pPr marL="12700">
              <a:lnSpc>
                <a:spcPct val="100000"/>
              </a:lnSpc>
            </a:pPr>
            <a:r>
              <a:rPr sz="4450" b="1" spc="-5" dirty="0">
                <a:solidFill>
                  <a:srgbClr val="2C6CBD"/>
                </a:solidFill>
                <a:latin typeface="Arial"/>
                <a:cs typeface="Arial"/>
              </a:rPr>
              <a:t>E</a:t>
            </a:r>
            <a:r>
              <a:rPr sz="4450" b="1" spc="-15" dirty="0">
                <a:solidFill>
                  <a:srgbClr val="2C6CBD"/>
                </a:solidFill>
                <a:latin typeface="Arial"/>
                <a:cs typeface="Arial"/>
              </a:rPr>
              <a:t>N</a:t>
            </a:r>
            <a:r>
              <a:rPr sz="4450" b="1" spc="25" dirty="0">
                <a:solidFill>
                  <a:srgbClr val="2C6CBD"/>
                </a:solidFill>
                <a:latin typeface="Arial"/>
                <a:cs typeface="Arial"/>
              </a:rPr>
              <a:t>D</a:t>
            </a:r>
            <a:endParaRPr sz="445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0" dirty="0"/>
              <a:t>A</a:t>
            </a:r>
            <a:r>
              <a:rPr spc="-10" dirty="0"/>
              <a:t>G</a:t>
            </a:r>
            <a:r>
              <a:rPr spc="-20" dirty="0"/>
              <a:t>E</a:t>
            </a:r>
            <a:r>
              <a:rPr spc="25" dirty="0"/>
              <a:t>N</a:t>
            </a:r>
            <a:r>
              <a:rPr spc="15" dirty="0"/>
              <a:t>T</a:t>
            </a:r>
            <a:r>
              <a:rPr spc="-10" dirty="0"/>
              <a:t> </a:t>
            </a:r>
            <a:r>
              <a:rPr spc="15" dirty="0"/>
              <a:t>L</a:t>
            </a:r>
            <a:r>
              <a:rPr dirty="0"/>
              <a:t>O</a:t>
            </a:r>
            <a:r>
              <a:rPr spc="5" dirty="0"/>
              <a:t>G</a:t>
            </a:r>
            <a:r>
              <a:rPr spc="30" dirty="0"/>
              <a:t>-</a:t>
            </a:r>
            <a:r>
              <a:rPr spc="-10" dirty="0"/>
              <a:t>IN</a:t>
            </a:r>
          </a:p>
        </p:txBody>
      </p:sp>
      <p:sp>
        <p:nvSpPr>
          <p:cNvPr id="4" name="object 4"/>
          <p:cNvSpPr txBox="1"/>
          <p:nvPr/>
        </p:nvSpPr>
        <p:spPr>
          <a:xfrm>
            <a:off x="762000" y="2620143"/>
            <a:ext cx="8831580" cy="4134465"/>
          </a:xfrm>
          <a:prstGeom prst="rect">
            <a:avLst/>
          </a:prstGeom>
        </p:spPr>
        <p:txBody>
          <a:bodyPr vert="horz" wrap="square" lIns="0" tIns="0" rIns="0" bIns="0" rtlCol="0">
            <a:spAutoFit/>
          </a:bodyPr>
          <a:lstStyle/>
          <a:p>
            <a:pPr marL="12700">
              <a:lnSpc>
                <a:spcPct val="100000"/>
              </a:lnSpc>
            </a:pPr>
            <a:r>
              <a:rPr sz="2650" spc="-35" dirty="0">
                <a:solidFill>
                  <a:srgbClr val="585858"/>
                </a:solidFill>
                <a:latin typeface="Arial"/>
                <a:cs typeface="Arial"/>
              </a:rPr>
              <a:t>L</a:t>
            </a:r>
            <a:r>
              <a:rPr sz="2650" spc="-114" dirty="0">
                <a:solidFill>
                  <a:srgbClr val="585858"/>
                </a:solidFill>
                <a:latin typeface="Arial"/>
                <a:cs typeface="Arial"/>
              </a:rPr>
              <a:t>o</a:t>
            </a:r>
            <a:r>
              <a:rPr sz="2650" spc="-35" dirty="0">
                <a:solidFill>
                  <a:srgbClr val="585858"/>
                </a:solidFill>
                <a:latin typeface="Arial"/>
                <a:cs typeface="Arial"/>
              </a:rPr>
              <a:t>g</a:t>
            </a:r>
            <a:r>
              <a:rPr sz="2650" spc="-5" dirty="0">
                <a:solidFill>
                  <a:srgbClr val="585858"/>
                </a:solidFill>
                <a:latin typeface="Arial"/>
                <a:cs typeface="Arial"/>
              </a:rPr>
              <a:t>-</a:t>
            </a:r>
            <a:r>
              <a:rPr sz="2650" spc="-35" dirty="0">
                <a:solidFill>
                  <a:srgbClr val="585858"/>
                </a:solidFill>
                <a:latin typeface="Arial"/>
                <a:cs typeface="Arial"/>
              </a:rPr>
              <a:t>i</a:t>
            </a:r>
            <a:r>
              <a:rPr sz="2650" spc="-5" dirty="0">
                <a:solidFill>
                  <a:srgbClr val="585858"/>
                </a:solidFill>
                <a:latin typeface="Arial"/>
                <a:cs typeface="Arial"/>
              </a:rPr>
              <a:t>n</a:t>
            </a:r>
            <a:r>
              <a:rPr sz="2650" spc="110" dirty="0">
                <a:solidFill>
                  <a:srgbClr val="585858"/>
                </a:solidFill>
                <a:latin typeface="Arial"/>
                <a:cs typeface="Arial"/>
              </a:rPr>
              <a:t> </a:t>
            </a:r>
            <a:r>
              <a:rPr sz="2650" spc="-5" dirty="0">
                <a:solidFill>
                  <a:srgbClr val="585858"/>
                </a:solidFill>
                <a:latin typeface="Arial"/>
                <a:cs typeface="Arial"/>
              </a:rPr>
              <a:t>Pr</a:t>
            </a:r>
            <a:r>
              <a:rPr sz="2650" spc="-120" dirty="0">
                <a:solidFill>
                  <a:srgbClr val="585858"/>
                </a:solidFill>
                <a:latin typeface="Arial"/>
                <a:cs typeface="Arial"/>
              </a:rPr>
              <a:t>o</a:t>
            </a:r>
            <a:r>
              <a:rPr sz="2650" spc="25" dirty="0">
                <a:solidFill>
                  <a:srgbClr val="585858"/>
                </a:solidFill>
                <a:latin typeface="Arial"/>
                <a:cs typeface="Arial"/>
              </a:rPr>
              <a:t>c</a:t>
            </a:r>
            <a:r>
              <a:rPr sz="2650" spc="-114" dirty="0">
                <a:solidFill>
                  <a:srgbClr val="585858"/>
                </a:solidFill>
                <a:latin typeface="Arial"/>
                <a:cs typeface="Arial"/>
              </a:rPr>
              <a:t>e</a:t>
            </a:r>
            <a:r>
              <a:rPr sz="2650" spc="-35" dirty="0">
                <a:solidFill>
                  <a:srgbClr val="585858"/>
                </a:solidFill>
                <a:latin typeface="Arial"/>
                <a:cs typeface="Arial"/>
              </a:rPr>
              <a:t>du</a:t>
            </a:r>
            <a:r>
              <a:rPr sz="2650" spc="-5" dirty="0">
                <a:solidFill>
                  <a:srgbClr val="585858"/>
                </a:solidFill>
                <a:latin typeface="Arial"/>
                <a:cs typeface="Arial"/>
              </a:rPr>
              <a:t>re</a:t>
            </a:r>
            <a:endParaRPr sz="2650" dirty="0">
              <a:latin typeface="Arial"/>
              <a:cs typeface="Arial"/>
            </a:endParaRPr>
          </a:p>
          <a:p>
            <a:pPr>
              <a:lnSpc>
                <a:spcPct val="100000"/>
              </a:lnSpc>
              <a:spcBef>
                <a:spcPts val="23"/>
              </a:spcBef>
            </a:pPr>
            <a:endParaRPr sz="3550" dirty="0">
              <a:latin typeface="Times New Roman"/>
              <a:cs typeface="Times New Roman"/>
            </a:endParaRPr>
          </a:p>
          <a:p>
            <a:pPr marL="414020" marR="5080" indent="-386080">
              <a:lnSpc>
                <a:spcPts val="3130"/>
              </a:lnSpc>
              <a:buClr>
                <a:srgbClr val="2C6CBD"/>
              </a:buClr>
              <a:buFont typeface="Arial"/>
              <a:buChar char="•"/>
              <a:tabLst>
                <a:tab pos="414655" algn="l"/>
              </a:tabLst>
            </a:pPr>
            <a:r>
              <a:rPr sz="2650" spc="5" dirty="0">
                <a:solidFill>
                  <a:srgbClr val="585858"/>
                </a:solidFill>
                <a:latin typeface="Arial"/>
                <a:cs typeface="Arial"/>
              </a:rPr>
              <a:t>O</a:t>
            </a:r>
            <a:r>
              <a:rPr sz="2650" spc="-35" dirty="0">
                <a:solidFill>
                  <a:srgbClr val="585858"/>
                </a:solidFill>
                <a:latin typeface="Arial"/>
                <a:cs typeface="Arial"/>
              </a:rPr>
              <a:t>p</a:t>
            </a:r>
            <a:r>
              <a:rPr sz="2650" spc="-114" dirty="0">
                <a:solidFill>
                  <a:srgbClr val="585858"/>
                </a:solidFill>
                <a:latin typeface="Arial"/>
                <a:cs typeface="Arial"/>
              </a:rPr>
              <a:t>e</a:t>
            </a:r>
            <a:r>
              <a:rPr sz="2650" spc="-5" dirty="0">
                <a:solidFill>
                  <a:srgbClr val="585858"/>
                </a:solidFill>
                <a:latin typeface="Arial"/>
                <a:cs typeface="Arial"/>
              </a:rPr>
              <a:t>n</a:t>
            </a:r>
            <a:r>
              <a:rPr sz="2650" spc="30" dirty="0">
                <a:solidFill>
                  <a:srgbClr val="585858"/>
                </a:solidFill>
                <a:latin typeface="Arial"/>
                <a:cs typeface="Arial"/>
              </a:rPr>
              <a:t> </a:t>
            </a:r>
            <a:r>
              <a:rPr sz="2650" spc="-130" dirty="0">
                <a:solidFill>
                  <a:srgbClr val="585858"/>
                </a:solidFill>
                <a:latin typeface="Arial"/>
                <a:cs typeface="Arial"/>
              </a:rPr>
              <a:t>y</a:t>
            </a:r>
            <a:r>
              <a:rPr sz="2650" spc="-114" dirty="0">
                <a:solidFill>
                  <a:srgbClr val="585858"/>
                </a:solidFill>
                <a:latin typeface="Arial"/>
                <a:cs typeface="Arial"/>
              </a:rPr>
              <a:t>o</a:t>
            </a:r>
            <a:r>
              <a:rPr sz="2650" spc="-35" dirty="0">
                <a:solidFill>
                  <a:srgbClr val="585858"/>
                </a:solidFill>
                <a:latin typeface="Arial"/>
                <a:cs typeface="Arial"/>
              </a:rPr>
              <a:t>u</a:t>
            </a:r>
            <a:r>
              <a:rPr sz="2650" spc="-5" dirty="0">
                <a:solidFill>
                  <a:srgbClr val="585858"/>
                </a:solidFill>
                <a:latin typeface="Arial"/>
                <a:cs typeface="Arial"/>
              </a:rPr>
              <a:t>r</a:t>
            </a:r>
            <a:r>
              <a:rPr sz="2650" spc="140" dirty="0">
                <a:solidFill>
                  <a:srgbClr val="585858"/>
                </a:solidFill>
                <a:latin typeface="Arial"/>
                <a:cs typeface="Arial"/>
              </a:rPr>
              <a:t> </a:t>
            </a:r>
            <a:r>
              <a:rPr sz="2650" spc="-25" dirty="0">
                <a:solidFill>
                  <a:srgbClr val="585858"/>
                </a:solidFill>
                <a:latin typeface="Arial"/>
                <a:cs typeface="Arial"/>
              </a:rPr>
              <a:t>I</a:t>
            </a:r>
            <a:r>
              <a:rPr sz="2650" spc="-35" dirty="0">
                <a:solidFill>
                  <a:srgbClr val="585858"/>
                </a:solidFill>
                <a:latin typeface="Arial"/>
                <a:cs typeface="Arial"/>
              </a:rPr>
              <a:t>n</a:t>
            </a:r>
            <a:r>
              <a:rPr sz="2650" spc="-25" dirty="0">
                <a:solidFill>
                  <a:srgbClr val="585858"/>
                </a:solidFill>
                <a:latin typeface="Arial"/>
                <a:cs typeface="Arial"/>
              </a:rPr>
              <a:t>t</a:t>
            </a:r>
            <a:r>
              <a:rPr sz="2650" spc="-114" dirty="0">
                <a:solidFill>
                  <a:srgbClr val="585858"/>
                </a:solidFill>
                <a:latin typeface="Arial"/>
                <a:cs typeface="Arial"/>
              </a:rPr>
              <a:t>e</a:t>
            </a:r>
            <a:r>
              <a:rPr sz="2650" spc="-5" dirty="0">
                <a:solidFill>
                  <a:srgbClr val="585858"/>
                </a:solidFill>
                <a:latin typeface="Arial"/>
                <a:cs typeface="Arial"/>
              </a:rPr>
              <a:t>r</a:t>
            </a:r>
            <a:r>
              <a:rPr sz="2650" spc="-35" dirty="0">
                <a:solidFill>
                  <a:srgbClr val="585858"/>
                </a:solidFill>
                <a:latin typeface="Arial"/>
                <a:cs typeface="Arial"/>
              </a:rPr>
              <a:t>n</a:t>
            </a:r>
            <a:r>
              <a:rPr sz="2650" spc="-114" dirty="0">
                <a:solidFill>
                  <a:srgbClr val="585858"/>
                </a:solidFill>
                <a:latin typeface="Arial"/>
                <a:cs typeface="Arial"/>
              </a:rPr>
              <a:t>e</a:t>
            </a:r>
            <a:r>
              <a:rPr sz="2650" spc="-5" dirty="0">
                <a:solidFill>
                  <a:srgbClr val="585858"/>
                </a:solidFill>
                <a:latin typeface="Arial"/>
                <a:cs typeface="Arial"/>
              </a:rPr>
              <a:t>t</a:t>
            </a:r>
            <a:r>
              <a:rPr sz="2650" spc="200" dirty="0">
                <a:solidFill>
                  <a:srgbClr val="585858"/>
                </a:solidFill>
                <a:latin typeface="Arial"/>
                <a:cs typeface="Arial"/>
              </a:rPr>
              <a:t> </a:t>
            </a:r>
            <a:r>
              <a:rPr lang="en-US" sz="2650" spc="-35" dirty="0">
                <a:solidFill>
                  <a:srgbClr val="585858"/>
                </a:solidFill>
                <a:latin typeface="Arial"/>
                <a:cs typeface="Arial"/>
              </a:rPr>
              <a:t>Explorer</a:t>
            </a:r>
            <a:r>
              <a:rPr lang="en-US" sz="2650" spc="60" dirty="0">
                <a:solidFill>
                  <a:srgbClr val="585858"/>
                </a:solidFill>
                <a:latin typeface="Arial"/>
                <a:cs typeface="Arial"/>
              </a:rPr>
              <a:t> </a:t>
            </a:r>
            <a:r>
              <a:rPr sz="2650" spc="-114" dirty="0">
                <a:solidFill>
                  <a:srgbClr val="585858"/>
                </a:solidFill>
                <a:latin typeface="Arial"/>
                <a:cs typeface="Arial"/>
              </a:rPr>
              <a:t>a</a:t>
            </a:r>
            <a:r>
              <a:rPr sz="2650" spc="-35" dirty="0">
                <a:solidFill>
                  <a:srgbClr val="585858"/>
                </a:solidFill>
                <a:latin typeface="Arial"/>
                <a:cs typeface="Arial"/>
              </a:rPr>
              <a:t>n</a:t>
            </a:r>
            <a:r>
              <a:rPr sz="2650" spc="-5" dirty="0">
                <a:solidFill>
                  <a:srgbClr val="585858"/>
                </a:solidFill>
                <a:latin typeface="Arial"/>
                <a:cs typeface="Arial"/>
              </a:rPr>
              <a:t>d</a:t>
            </a:r>
            <a:r>
              <a:rPr sz="2650" spc="30" dirty="0">
                <a:solidFill>
                  <a:srgbClr val="585858"/>
                </a:solidFill>
                <a:latin typeface="Arial"/>
                <a:cs typeface="Arial"/>
              </a:rPr>
              <a:t> </a:t>
            </a:r>
            <a:r>
              <a:rPr sz="2650" spc="-25" dirty="0">
                <a:solidFill>
                  <a:srgbClr val="585858"/>
                </a:solidFill>
                <a:latin typeface="Arial"/>
                <a:cs typeface="Arial"/>
              </a:rPr>
              <a:t>t</a:t>
            </a:r>
            <a:r>
              <a:rPr sz="2650" spc="-130" dirty="0">
                <a:solidFill>
                  <a:srgbClr val="585858"/>
                </a:solidFill>
                <a:latin typeface="Arial"/>
                <a:cs typeface="Arial"/>
              </a:rPr>
              <a:t>y</a:t>
            </a:r>
            <a:r>
              <a:rPr sz="2650" spc="-35" dirty="0">
                <a:solidFill>
                  <a:srgbClr val="585858"/>
                </a:solidFill>
                <a:latin typeface="Arial"/>
                <a:cs typeface="Arial"/>
              </a:rPr>
              <a:t>p</a:t>
            </a:r>
            <a:r>
              <a:rPr sz="2650" spc="-5" dirty="0">
                <a:solidFill>
                  <a:srgbClr val="585858"/>
                </a:solidFill>
                <a:latin typeface="Arial"/>
                <a:cs typeface="Arial"/>
              </a:rPr>
              <a:t>e</a:t>
            </a:r>
            <a:r>
              <a:rPr lang="en-US" sz="2650" spc="-5" dirty="0">
                <a:solidFill>
                  <a:srgbClr val="585858"/>
                </a:solidFill>
                <a:latin typeface="Arial"/>
                <a:cs typeface="Arial"/>
              </a:rPr>
              <a:t> in</a:t>
            </a:r>
            <a:r>
              <a:rPr sz="2650" spc="-5" dirty="0">
                <a:solidFill>
                  <a:srgbClr val="585858"/>
                </a:solidFill>
                <a:latin typeface="Arial"/>
                <a:cs typeface="Arial"/>
              </a:rPr>
              <a:t> </a:t>
            </a:r>
            <a:r>
              <a:rPr sz="2650" spc="-25" dirty="0">
                <a:solidFill>
                  <a:srgbClr val="585858"/>
                </a:solidFill>
                <a:latin typeface="Arial"/>
                <a:cs typeface="Arial"/>
              </a:rPr>
              <a:t>t</a:t>
            </a:r>
            <a:r>
              <a:rPr sz="2650" spc="-35" dirty="0">
                <a:solidFill>
                  <a:srgbClr val="585858"/>
                </a:solidFill>
                <a:latin typeface="Arial"/>
                <a:cs typeface="Arial"/>
              </a:rPr>
              <a:t>h</a:t>
            </a:r>
            <a:r>
              <a:rPr sz="2650" spc="-5" dirty="0">
                <a:solidFill>
                  <a:srgbClr val="585858"/>
                </a:solidFill>
                <a:latin typeface="Arial"/>
                <a:cs typeface="Arial"/>
              </a:rPr>
              <a:t>e</a:t>
            </a:r>
            <a:r>
              <a:rPr sz="2650" spc="-50" dirty="0">
                <a:solidFill>
                  <a:srgbClr val="585858"/>
                </a:solidFill>
                <a:latin typeface="Arial"/>
                <a:cs typeface="Arial"/>
              </a:rPr>
              <a:t> </a:t>
            </a:r>
            <a:r>
              <a:rPr sz="2650" spc="50" dirty="0">
                <a:solidFill>
                  <a:srgbClr val="585858"/>
                </a:solidFill>
                <a:latin typeface="Arial"/>
                <a:cs typeface="Arial"/>
              </a:rPr>
              <a:t>f</a:t>
            </a:r>
            <a:r>
              <a:rPr sz="2650" spc="-114" dirty="0">
                <a:solidFill>
                  <a:srgbClr val="585858"/>
                </a:solidFill>
                <a:latin typeface="Arial"/>
                <a:cs typeface="Arial"/>
              </a:rPr>
              <a:t>o</a:t>
            </a:r>
            <a:r>
              <a:rPr sz="2650" spc="-35" dirty="0">
                <a:solidFill>
                  <a:srgbClr val="585858"/>
                </a:solidFill>
                <a:latin typeface="Arial"/>
                <a:cs typeface="Arial"/>
              </a:rPr>
              <a:t>ll</a:t>
            </a:r>
            <a:r>
              <a:rPr sz="2650" spc="-114" dirty="0">
                <a:solidFill>
                  <a:srgbClr val="585858"/>
                </a:solidFill>
                <a:latin typeface="Arial"/>
                <a:cs typeface="Arial"/>
              </a:rPr>
              <a:t>o</a:t>
            </a:r>
            <a:r>
              <a:rPr sz="2650" spc="-80" dirty="0">
                <a:solidFill>
                  <a:srgbClr val="585858"/>
                </a:solidFill>
                <a:latin typeface="Arial"/>
                <a:cs typeface="Arial"/>
              </a:rPr>
              <a:t>w</a:t>
            </a:r>
            <a:r>
              <a:rPr sz="2650" spc="-35" dirty="0">
                <a:solidFill>
                  <a:srgbClr val="585858"/>
                </a:solidFill>
                <a:latin typeface="Arial"/>
                <a:cs typeface="Arial"/>
              </a:rPr>
              <a:t>in</a:t>
            </a:r>
            <a:r>
              <a:rPr sz="2650" spc="-5" dirty="0">
                <a:solidFill>
                  <a:srgbClr val="585858"/>
                </a:solidFill>
                <a:latin typeface="Arial"/>
                <a:cs typeface="Arial"/>
              </a:rPr>
              <a:t>g</a:t>
            </a:r>
            <a:r>
              <a:rPr sz="2650" spc="190" dirty="0">
                <a:solidFill>
                  <a:srgbClr val="585858"/>
                </a:solidFill>
                <a:latin typeface="Arial"/>
                <a:cs typeface="Arial"/>
              </a:rPr>
              <a:t> </a:t>
            </a:r>
            <a:r>
              <a:rPr sz="2650" spc="-80" dirty="0">
                <a:solidFill>
                  <a:srgbClr val="585858"/>
                </a:solidFill>
                <a:latin typeface="Arial"/>
                <a:cs typeface="Arial"/>
              </a:rPr>
              <a:t>w</a:t>
            </a:r>
            <a:r>
              <a:rPr sz="2650" spc="-114" dirty="0">
                <a:solidFill>
                  <a:srgbClr val="585858"/>
                </a:solidFill>
                <a:latin typeface="Arial"/>
                <a:cs typeface="Arial"/>
              </a:rPr>
              <a:t>e</a:t>
            </a:r>
            <a:r>
              <a:rPr sz="2650" spc="-35" dirty="0">
                <a:solidFill>
                  <a:srgbClr val="585858"/>
                </a:solidFill>
                <a:latin typeface="Arial"/>
                <a:cs typeface="Arial"/>
              </a:rPr>
              <a:t>b</a:t>
            </a:r>
            <a:r>
              <a:rPr sz="2650" spc="25" dirty="0">
                <a:solidFill>
                  <a:srgbClr val="585858"/>
                </a:solidFill>
                <a:latin typeface="Arial"/>
                <a:cs typeface="Arial"/>
              </a:rPr>
              <a:t>s</a:t>
            </a:r>
            <a:r>
              <a:rPr sz="2650" spc="-35" dirty="0">
                <a:solidFill>
                  <a:srgbClr val="585858"/>
                </a:solidFill>
                <a:latin typeface="Arial"/>
                <a:cs typeface="Arial"/>
              </a:rPr>
              <a:t>i</a:t>
            </a:r>
            <a:r>
              <a:rPr sz="2650" spc="-25" dirty="0">
                <a:solidFill>
                  <a:srgbClr val="585858"/>
                </a:solidFill>
                <a:latin typeface="Arial"/>
                <a:cs typeface="Arial"/>
              </a:rPr>
              <a:t>t</a:t>
            </a:r>
            <a:r>
              <a:rPr sz="2650" spc="-5" dirty="0">
                <a:solidFill>
                  <a:srgbClr val="585858"/>
                </a:solidFill>
                <a:latin typeface="Arial"/>
                <a:cs typeface="Arial"/>
              </a:rPr>
              <a:t>e</a:t>
            </a:r>
            <a:r>
              <a:rPr sz="2650" spc="30" dirty="0">
                <a:solidFill>
                  <a:srgbClr val="585858"/>
                </a:solidFill>
                <a:latin typeface="Arial"/>
                <a:cs typeface="Arial"/>
              </a:rPr>
              <a:t> </a:t>
            </a:r>
            <a:r>
              <a:rPr sz="2650" spc="-114" dirty="0">
                <a:solidFill>
                  <a:srgbClr val="585858"/>
                </a:solidFill>
                <a:latin typeface="Arial"/>
                <a:cs typeface="Arial"/>
              </a:rPr>
              <a:t>a</a:t>
            </a:r>
            <a:r>
              <a:rPr sz="2650" spc="-35" dirty="0">
                <a:solidFill>
                  <a:srgbClr val="585858"/>
                </a:solidFill>
                <a:latin typeface="Arial"/>
                <a:cs typeface="Arial"/>
              </a:rPr>
              <a:t>dd</a:t>
            </a:r>
            <a:r>
              <a:rPr sz="2650" spc="-5" dirty="0">
                <a:solidFill>
                  <a:srgbClr val="585858"/>
                </a:solidFill>
                <a:latin typeface="Arial"/>
                <a:cs typeface="Arial"/>
              </a:rPr>
              <a:t>r</a:t>
            </a:r>
            <a:r>
              <a:rPr sz="2650" spc="-114" dirty="0">
                <a:solidFill>
                  <a:srgbClr val="585858"/>
                </a:solidFill>
                <a:latin typeface="Arial"/>
                <a:cs typeface="Arial"/>
              </a:rPr>
              <a:t>e</a:t>
            </a:r>
            <a:r>
              <a:rPr sz="2650" spc="25" dirty="0">
                <a:solidFill>
                  <a:srgbClr val="585858"/>
                </a:solidFill>
                <a:latin typeface="Arial"/>
                <a:cs typeface="Arial"/>
              </a:rPr>
              <a:t>s</a:t>
            </a:r>
            <a:r>
              <a:rPr sz="2650" spc="-5" dirty="0">
                <a:solidFill>
                  <a:srgbClr val="585858"/>
                </a:solidFill>
                <a:latin typeface="Arial"/>
                <a:cs typeface="Arial"/>
              </a:rPr>
              <a:t>s</a:t>
            </a:r>
            <a:r>
              <a:rPr sz="2650" spc="140" dirty="0">
                <a:solidFill>
                  <a:srgbClr val="585858"/>
                </a:solidFill>
                <a:latin typeface="Arial"/>
                <a:cs typeface="Arial"/>
              </a:rPr>
              <a:t> </a:t>
            </a:r>
            <a:r>
              <a:rPr lang="en-US" sz="2650" u="heavy" spc="-35" dirty="0">
                <a:solidFill>
                  <a:schemeClr val="accent1">
                    <a:lumMod val="75000"/>
                  </a:schemeClr>
                </a:solidFill>
                <a:latin typeface="Arial"/>
                <a:cs typeface="Arial"/>
                <a:hlinkClick r:id="rId2"/>
              </a:rPr>
              <a:t>http://sbccxpub01.csusb.edu:8445/desktop</a:t>
            </a:r>
            <a:endParaRPr lang="en-US" sz="2650" u="heavy" spc="-35" dirty="0">
              <a:solidFill>
                <a:schemeClr val="accent1">
                  <a:lumMod val="75000"/>
                </a:schemeClr>
              </a:solidFill>
              <a:latin typeface="Arial"/>
              <a:cs typeface="Arial"/>
            </a:endParaRPr>
          </a:p>
          <a:p>
            <a:pPr marL="414020" marR="5080" indent="-386080">
              <a:lnSpc>
                <a:spcPts val="3130"/>
              </a:lnSpc>
              <a:buClr>
                <a:srgbClr val="2C6CBD"/>
              </a:buClr>
              <a:buFont typeface="Arial"/>
              <a:buChar char="•"/>
              <a:tabLst>
                <a:tab pos="414655" algn="l"/>
              </a:tabLst>
            </a:pPr>
            <a:endParaRPr lang="en-US" sz="2650" u="heavy" spc="-35" dirty="0">
              <a:solidFill>
                <a:schemeClr val="accent1">
                  <a:lumMod val="75000"/>
                </a:schemeClr>
              </a:solidFill>
              <a:latin typeface="Arial"/>
              <a:cs typeface="Arial"/>
            </a:endParaRPr>
          </a:p>
          <a:p>
            <a:pPr marL="414020" marR="5080" indent="-386080">
              <a:lnSpc>
                <a:spcPts val="3130"/>
              </a:lnSpc>
              <a:buClr>
                <a:srgbClr val="2C6CBD"/>
              </a:buClr>
              <a:buFont typeface="Arial"/>
              <a:buChar char="•"/>
              <a:tabLst>
                <a:tab pos="414655" algn="l"/>
              </a:tabLst>
            </a:pPr>
            <a:r>
              <a:rPr lang="en-US" sz="2650" spc="-35" dirty="0">
                <a:latin typeface="Arial"/>
                <a:cs typeface="Arial"/>
              </a:rPr>
              <a:t>Bookmark the link</a:t>
            </a:r>
            <a:br>
              <a:rPr lang="en-US" sz="2650" spc="-35" dirty="0">
                <a:latin typeface="Arial"/>
                <a:cs typeface="Arial"/>
              </a:rPr>
            </a:br>
            <a:endParaRPr lang="en-US" sz="2650" spc="-35" dirty="0">
              <a:latin typeface="Arial"/>
              <a:cs typeface="Arial"/>
            </a:endParaRPr>
          </a:p>
          <a:p>
            <a:pPr marL="414020" marR="5080" indent="-386080">
              <a:lnSpc>
                <a:spcPts val="3130"/>
              </a:lnSpc>
              <a:buClr>
                <a:srgbClr val="2C6CBD"/>
              </a:buClr>
              <a:buFont typeface="Arial"/>
              <a:buChar char="•"/>
              <a:tabLst>
                <a:tab pos="414655" algn="l"/>
              </a:tabLst>
            </a:pPr>
            <a:r>
              <a:rPr lang="en-US" sz="2650" spc="-35" dirty="0">
                <a:latin typeface="Arial"/>
                <a:cs typeface="Arial"/>
              </a:rPr>
              <a:t>NOTE: Ignore references to Chat or Email in the desktop.  They are not implemented at this time.</a:t>
            </a:r>
            <a:endParaRPr sz="265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0137" y="1524682"/>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a:spLocks noGrp="1"/>
          </p:cNvSpPr>
          <p:nvPr>
            <p:ph type="title"/>
          </p:nvPr>
        </p:nvSpPr>
        <p:spPr>
          <a:xfrm>
            <a:off x="469582" y="229282"/>
            <a:ext cx="9052560" cy="1295400"/>
          </a:xfrm>
          <a:prstGeom prst="rect">
            <a:avLst/>
          </a:prstGeom>
        </p:spPr>
        <p:txBody>
          <a:bodyPr vert="horz" wrap="square" lIns="0" tIns="0" rIns="0" bIns="0" rtlCol="0">
            <a:spAutoFit/>
          </a:bodyPr>
          <a:lstStyle/>
          <a:p>
            <a:pPr marL="12700">
              <a:lnSpc>
                <a:spcPct val="100000"/>
              </a:lnSpc>
            </a:pPr>
            <a:r>
              <a:rPr spc="-50" dirty="0"/>
              <a:t>A</a:t>
            </a:r>
            <a:r>
              <a:rPr spc="-10" dirty="0"/>
              <a:t>G</a:t>
            </a:r>
            <a:r>
              <a:rPr spc="-20" dirty="0"/>
              <a:t>E</a:t>
            </a:r>
            <a:r>
              <a:rPr spc="25" dirty="0"/>
              <a:t>N</a:t>
            </a:r>
            <a:r>
              <a:rPr spc="15" dirty="0"/>
              <a:t>T</a:t>
            </a:r>
            <a:r>
              <a:rPr spc="-10" dirty="0"/>
              <a:t> </a:t>
            </a:r>
            <a:r>
              <a:rPr spc="15" dirty="0"/>
              <a:t>L</a:t>
            </a:r>
            <a:r>
              <a:rPr dirty="0"/>
              <a:t>O</a:t>
            </a:r>
            <a:r>
              <a:rPr spc="5" dirty="0"/>
              <a:t>G</a:t>
            </a:r>
            <a:r>
              <a:rPr spc="30" dirty="0"/>
              <a:t>-</a:t>
            </a:r>
            <a:r>
              <a:rPr spc="-10" dirty="0"/>
              <a:t>IN</a:t>
            </a:r>
          </a:p>
        </p:txBody>
      </p:sp>
      <p:sp>
        <p:nvSpPr>
          <p:cNvPr id="4" name="object 4"/>
          <p:cNvSpPr txBox="1"/>
          <p:nvPr/>
        </p:nvSpPr>
        <p:spPr>
          <a:xfrm>
            <a:off x="840137" y="2911479"/>
            <a:ext cx="3731863" cy="2854628"/>
          </a:xfrm>
          <a:prstGeom prst="rect">
            <a:avLst/>
          </a:prstGeom>
        </p:spPr>
        <p:txBody>
          <a:bodyPr vert="horz" wrap="square" lIns="0" tIns="0" rIns="0" bIns="0" rtlCol="0">
            <a:spAutoFit/>
          </a:bodyPr>
          <a:lstStyle/>
          <a:p>
            <a:pPr marL="27940">
              <a:lnSpc>
                <a:spcPct val="100000"/>
              </a:lnSpc>
              <a:buClr>
                <a:srgbClr val="2C6CBD"/>
              </a:buClr>
              <a:tabLst>
                <a:tab pos="414655" algn="l"/>
              </a:tabLst>
            </a:pPr>
            <a:r>
              <a:rPr sz="2650" dirty="0">
                <a:solidFill>
                  <a:srgbClr val="585858"/>
                </a:solidFill>
                <a:latin typeface="Arial"/>
                <a:cs typeface="Arial"/>
              </a:rPr>
              <a:t>C</a:t>
            </a:r>
            <a:r>
              <a:rPr sz="2650" spc="-5" dirty="0">
                <a:solidFill>
                  <a:srgbClr val="585858"/>
                </a:solidFill>
                <a:latin typeface="Arial"/>
                <a:cs typeface="Arial"/>
              </a:rPr>
              <a:t>r</a:t>
            </a:r>
            <a:r>
              <a:rPr sz="2650" spc="-114" dirty="0">
                <a:solidFill>
                  <a:srgbClr val="585858"/>
                </a:solidFill>
                <a:latin typeface="Arial"/>
                <a:cs typeface="Arial"/>
              </a:rPr>
              <a:t>e</a:t>
            </a:r>
            <a:r>
              <a:rPr sz="2650" spc="-35" dirty="0">
                <a:solidFill>
                  <a:srgbClr val="585858"/>
                </a:solidFill>
                <a:latin typeface="Arial"/>
                <a:cs typeface="Arial"/>
              </a:rPr>
              <a:t>d</a:t>
            </a:r>
            <a:r>
              <a:rPr sz="2650" spc="-114" dirty="0">
                <a:solidFill>
                  <a:srgbClr val="585858"/>
                </a:solidFill>
                <a:latin typeface="Arial"/>
                <a:cs typeface="Arial"/>
              </a:rPr>
              <a:t>e</a:t>
            </a:r>
            <a:r>
              <a:rPr sz="2650" spc="-35" dirty="0">
                <a:solidFill>
                  <a:srgbClr val="585858"/>
                </a:solidFill>
                <a:latin typeface="Arial"/>
                <a:cs typeface="Arial"/>
              </a:rPr>
              <a:t>n</a:t>
            </a:r>
            <a:r>
              <a:rPr sz="2650" spc="-25" dirty="0">
                <a:solidFill>
                  <a:srgbClr val="585858"/>
                </a:solidFill>
                <a:latin typeface="Arial"/>
                <a:cs typeface="Arial"/>
              </a:rPr>
              <a:t>t</a:t>
            </a:r>
            <a:r>
              <a:rPr sz="2650" spc="-35" dirty="0">
                <a:solidFill>
                  <a:srgbClr val="585858"/>
                </a:solidFill>
                <a:latin typeface="Arial"/>
                <a:cs typeface="Arial"/>
              </a:rPr>
              <a:t>i</a:t>
            </a:r>
            <a:r>
              <a:rPr sz="2650" spc="-114" dirty="0">
                <a:solidFill>
                  <a:srgbClr val="585858"/>
                </a:solidFill>
                <a:latin typeface="Arial"/>
                <a:cs typeface="Arial"/>
              </a:rPr>
              <a:t>a</a:t>
            </a:r>
            <a:r>
              <a:rPr sz="2650" spc="-35" dirty="0">
                <a:solidFill>
                  <a:srgbClr val="585858"/>
                </a:solidFill>
                <a:latin typeface="Arial"/>
                <a:cs typeface="Arial"/>
              </a:rPr>
              <a:t>l</a:t>
            </a:r>
            <a:r>
              <a:rPr sz="2650" spc="-5" dirty="0">
                <a:solidFill>
                  <a:srgbClr val="585858"/>
                </a:solidFill>
                <a:latin typeface="Arial"/>
                <a:cs typeface="Arial"/>
              </a:rPr>
              <a:t>s</a:t>
            </a:r>
            <a:r>
              <a:rPr sz="2650" spc="254" dirty="0">
                <a:solidFill>
                  <a:srgbClr val="585858"/>
                </a:solidFill>
                <a:latin typeface="Arial"/>
                <a:cs typeface="Arial"/>
              </a:rPr>
              <a:t> </a:t>
            </a:r>
            <a:endParaRPr lang="en-US" sz="2650" spc="254" dirty="0">
              <a:solidFill>
                <a:srgbClr val="585858"/>
              </a:solidFill>
              <a:latin typeface="Arial"/>
              <a:cs typeface="Arial"/>
            </a:endParaRPr>
          </a:p>
          <a:p>
            <a:pPr marL="485140" indent="-457200">
              <a:buClr>
                <a:srgbClr val="2C6CBD"/>
              </a:buClr>
              <a:buFont typeface="Arial" panose="020B0604020202020204" pitchFamily="34" charset="0"/>
              <a:buChar char="•"/>
              <a:tabLst>
                <a:tab pos="414655" algn="l"/>
              </a:tabLst>
            </a:pPr>
            <a:r>
              <a:rPr lang="en-US" sz="2650" b="1" spc="-80" dirty="0">
                <a:solidFill>
                  <a:srgbClr val="585858"/>
                </a:solidFill>
                <a:latin typeface="Arial"/>
                <a:cs typeface="Arial"/>
              </a:rPr>
              <a:t>Use your computer network </a:t>
            </a:r>
            <a:r>
              <a:rPr lang="en-US" sz="2650" b="1" spc="-80" dirty="0" err="1">
                <a:solidFill>
                  <a:srgbClr val="585858"/>
                </a:solidFill>
                <a:latin typeface="Arial"/>
                <a:cs typeface="Arial"/>
              </a:rPr>
              <a:t>logonID</a:t>
            </a:r>
            <a:r>
              <a:rPr lang="en-US" sz="2650" b="1" spc="-80" dirty="0">
                <a:solidFill>
                  <a:srgbClr val="585858"/>
                </a:solidFill>
                <a:latin typeface="Arial"/>
                <a:cs typeface="Arial"/>
              </a:rPr>
              <a:t> and password.</a:t>
            </a:r>
          </a:p>
          <a:p>
            <a:pPr marL="485140" lvl="1">
              <a:buClr>
                <a:srgbClr val="2C6CBD"/>
              </a:buClr>
              <a:tabLst>
                <a:tab pos="414655" algn="l"/>
              </a:tabLst>
            </a:pPr>
            <a:endParaRPr lang="en-US" sz="2650" b="1" spc="-80" dirty="0">
              <a:solidFill>
                <a:srgbClr val="585858"/>
              </a:solidFill>
              <a:latin typeface="Arial"/>
              <a:cs typeface="Arial"/>
            </a:endParaRPr>
          </a:p>
          <a:p>
            <a:pPr marL="485140" indent="-457200">
              <a:buClr>
                <a:srgbClr val="2C6CBD"/>
              </a:buClr>
              <a:buFont typeface="Arial" panose="020B0604020202020204" pitchFamily="34" charset="0"/>
              <a:buChar char="•"/>
              <a:tabLst>
                <a:tab pos="414655" algn="l"/>
              </a:tabLst>
            </a:pPr>
            <a:r>
              <a:rPr lang="en-US" sz="2650" b="1" spc="-80" dirty="0">
                <a:solidFill>
                  <a:srgbClr val="585858"/>
                </a:solidFill>
                <a:latin typeface="Arial"/>
                <a:cs typeface="Arial"/>
              </a:rPr>
              <a:t>Enter the extension of the agent phone.</a:t>
            </a:r>
            <a:endParaRPr sz="2650" dirty="0">
              <a:latin typeface="Arial"/>
              <a:cs typeface="Arial"/>
            </a:endParaRPr>
          </a:p>
        </p:txBody>
      </p:sp>
      <p:pic>
        <p:nvPicPr>
          <p:cNvPr id="11" name="Picture 10" descr="A screenshot of a cell phone&#10;&#10;Description automatically generated">
            <a:extLst>
              <a:ext uri="{FF2B5EF4-FFF2-40B4-BE49-F238E27FC236}">
                <a16:creationId xmlns:a16="http://schemas.microsoft.com/office/drawing/2014/main" id="{7AA88D07-7F89-9F41-8D93-783992A65E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9200" y="2057400"/>
            <a:ext cx="4218283" cy="51174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9480" y="2443479"/>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p:nvPr/>
        </p:nvSpPr>
        <p:spPr>
          <a:xfrm>
            <a:off x="4234180" y="6773200"/>
            <a:ext cx="5332730" cy="413384"/>
          </a:xfrm>
          <a:prstGeom prst="rect">
            <a:avLst/>
          </a:prstGeom>
        </p:spPr>
        <p:txBody>
          <a:bodyPr vert="horz" wrap="square" lIns="0" tIns="0" rIns="0" bIns="0" rtlCol="0">
            <a:spAutoFit/>
          </a:bodyPr>
          <a:lstStyle/>
          <a:p>
            <a:pPr marL="398780" indent="-386080">
              <a:lnSpc>
                <a:spcPct val="100000"/>
              </a:lnSpc>
              <a:buClr>
                <a:srgbClr val="2C6CBD"/>
              </a:buClr>
              <a:buChar char="•"/>
              <a:tabLst>
                <a:tab pos="399415" algn="l"/>
              </a:tabLst>
            </a:pPr>
            <a:r>
              <a:rPr sz="2650" spc="-335" dirty="0">
                <a:solidFill>
                  <a:srgbClr val="585858"/>
                </a:solidFill>
                <a:latin typeface="Arial"/>
                <a:cs typeface="Arial"/>
              </a:rPr>
              <a:t>Y</a:t>
            </a:r>
            <a:r>
              <a:rPr sz="2650" spc="-120" dirty="0">
                <a:solidFill>
                  <a:srgbClr val="585858"/>
                </a:solidFill>
                <a:latin typeface="Arial"/>
                <a:cs typeface="Arial"/>
              </a:rPr>
              <a:t>o</a:t>
            </a:r>
            <a:r>
              <a:rPr sz="2650" spc="-5" dirty="0">
                <a:solidFill>
                  <a:srgbClr val="585858"/>
                </a:solidFill>
                <a:latin typeface="Arial"/>
                <a:cs typeface="Arial"/>
              </a:rPr>
              <a:t>u</a:t>
            </a:r>
            <a:r>
              <a:rPr sz="2650" spc="105" dirty="0">
                <a:solidFill>
                  <a:srgbClr val="585858"/>
                </a:solidFill>
                <a:latin typeface="Arial"/>
                <a:cs typeface="Arial"/>
              </a:rPr>
              <a:t> </a:t>
            </a:r>
            <a:r>
              <a:rPr sz="2650" spc="-120" dirty="0">
                <a:solidFill>
                  <a:srgbClr val="585858"/>
                </a:solidFill>
                <a:latin typeface="Arial"/>
                <a:cs typeface="Arial"/>
              </a:rPr>
              <a:t>a</a:t>
            </a:r>
            <a:r>
              <a:rPr sz="2650" spc="-5" dirty="0">
                <a:solidFill>
                  <a:srgbClr val="585858"/>
                </a:solidFill>
                <a:latin typeface="Arial"/>
                <a:cs typeface="Arial"/>
              </a:rPr>
              <a:t>re</a:t>
            </a:r>
            <a:r>
              <a:rPr sz="2650" spc="30" dirty="0">
                <a:solidFill>
                  <a:srgbClr val="585858"/>
                </a:solidFill>
                <a:latin typeface="Arial"/>
                <a:cs typeface="Arial"/>
              </a:rPr>
              <a:t> </a:t>
            </a:r>
            <a:r>
              <a:rPr sz="2650" spc="-40" dirty="0">
                <a:solidFill>
                  <a:srgbClr val="585858"/>
                </a:solidFill>
                <a:latin typeface="Arial"/>
                <a:cs typeface="Arial"/>
              </a:rPr>
              <a:t>n</a:t>
            </a:r>
            <a:r>
              <a:rPr sz="2650" spc="-120" dirty="0">
                <a:solidFill>
                  <a:srgbClr val="585858"/>
                </a:solidFill>
                <a:latin typeface="Arial"/>
                <a:cs typeface="Arial"/>
              </a:rPr>
              <a:t>o</a:t>
            </a:r>
            <a:r>
              <a:rPr sz="2650" spc="-5" dirty="0">
                <a:solidFill>
                  <a:srgbClr val="585858"/>
                </a:solidFill>
                <a:latin typeface="Arial"/>
                <a:cs typeface="Arial"/>
              </a:rPr>
              <a:t>w</a:t>
            </a:r>
            <a:r>
              <a:rPr sz="2650" spc="75" dirty="0">
                <a:solidFill>
                  <a:srgbClr val="585858"/>
                </a:solidFill>
                <a:latin typeface="Arial"/>
                <a:cs typeface="Arial"/>
              </a:rPr>
              <a:t> </a:t>
            </a:r>
            <a:r>
              <a:rPr sz="2650" spc="-5" dirty="0">
                <a:solidFill>
                  <a:srgbClr val="585858"/>
                </a:solidFill>
                <a:latin typeface="Arial"/>
                <a:cs typeface="Arial"/>
              </a:rPr>
              <a:t>“</a:t>
            </a:r>
            <a:r>
              <a:rPr sz="2650" spc="0" dirty="0">
                <a:solidFill>
                  <a:srgbClr val="585858"/>
                </a:solidFill>
                <a:latin typeface="Arial"/>
                <a:cs typeface="Arial"/>
              </a:rPr>
              <a:t>R</a:t>
            </a:r>
            <a:r>
              <a:rPr sz="2650" spc="-120" dirty="0">
                <a:solidFill>
                  <a:srgbClr val="585858"/>
                </a:solidFill>
                <a:latin typeface="Arial"/>
                <a:cs typeface="Arial"/>
              </a:rPr>
              <a:t>ea</a:t>
            </a:r>
            <a:r>
              <a:rPr sz="2650" spc="-40"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sz="2650" spc="220" dirty="0">
                <a:solidFill>
                  <a:srgbClr val="585858"/>
                </a:solidFill>
                <a:latin typeface="Arial"/>
                <a:cs typeface="Arial"/>
              </a:rPr>
              <a:t> </a:t>
            </a:r>
            <a:r>
              <a:rPr sz="2650" spc="-25" dirty="0">
                <a:solidFill>
                  <a:srgbClr val="585858"/>
                </a:solidFill>
                <a:latin typeface="Arial"/>
                <a:cs typeface="Arial"/>
              </a:rPr>
              <a:t>t</a:t>
            </a:r>
            <a:r>
              <a:rPr sz="2650" spc="-5" dirty="0">
                <a:solidFill>
                  <a:srgbClr val="585858"/>
                </a:solidFill>
                <a:latin typeface="Arial"/>
                <a:cs typeface="Arial"/>
              </a:rPr>
              <a:t>o</a:t>
            </a:r>
            <a:r>
              <a:rPr sz="2650" spc="-55" dirty="0">
                <a:solidFill>
                  <a:srgbClr val="585858"/>
                </a:solidFill>
                <a:latin typeface="Arial"/>
                <a:cs typeface="Arial"/>
              </a:rPr>
              <a:t> </a:t>
            </a:r>
            <a:r>
              <a:rPr sz="2650" spc="-25" dirty="0">
                <a:solidFill>
                  <a:srgbClr val="585858"/>
                </a:solidFill>
                <a:latin typeface="Arial"/>
                <a:cs typeface="Arial"/>
              </a:rPr>
              <a:t>t</a:t>
            </a:r>
            <a:r>
              <a:rPr sz="2650" spc="-120" dirty="0">
                <a:solidFill>
                  <a:srgbClr val="585858"/>
                </a:solidFill>
                <a:latin typeface="Arial"/>
                <a:cs typeface="Arial"/>
              </a:rPr>
              <a:t>a</a:t>
            </a:r>
            <a:r>
              <a:rPr sz="2650" spc="-50" dirty="0">
                <a:solidFill>
                  <a:srgbClr val="585858"/>
                </a:solidFill>
                <a:latin typeface="Arial"/>
                <a:cs typeface="Arial"/>
              </a:rPr>
              <a:t>k</a:t>
            </a:r>
            <a:r>
              <a:rPr sz="2650" spc="-5" dirty="0">
                <a:solidFill>
                  <a:srgbClr val="585858"/>
                </a:solidFill>
                <a:latin typeface="Arial"/>
                <a:cs typeface="Arial"/>
              </a:rPr>
              <a:t>e</a:t>
            </a:r>
            <a:r>
              <a:rPr sz="2650" spc="30" dirty="0">
                <a:solidFill>
                  <a:srgbClr val="585858"/>
                </a:solidFill>
                <a:latin typeface="Arial"/>
                <a:cs typeface="Arial"/>
              </a:rPr>
              <a:t> </a:t>
            </a:r>
            <a:r>
              <a:rPr sz="2650" spc="25" dirty="0">
                <a:solidFill>
                  <a:srgbClr val="585858"/>
                </a:solidFill>
                <a:latin typeface="Arial"/>
                <a:cs typeface="Arial"/>
              </a:rPr>
              <a:t>c</a:t>
            </a:r>
            <a:r>
              <a:rPr sz="2650" spc="-120"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s</a:t>
            </a:r>
            <a:endParaRPr sz="2650" dirty="0">
              <a:latin typeface="Arial"/>
              <a:cs typeface="Arial"/>
            </a:endParaRPr>
          </a:p>
        </p:txBody>
      </p:sp>
      <p:sp>
        <p:nvSpPr>
          <p:cNvPr id="4" name="object 4"/>
          <p:cNvSpPr txBox="1">
            <a:spLocks noGrp="1"/>
          </p:cNvSpPr>
          <p:nvPr>
            <p:ph type="title"/>
          </p:nvPr>
        </p:nvSpPr>
        <p:spPr>
          <a:xfrm>
            <a:off x="533400" y="423290"/>
            <a:ext cx="9052560" cy="1295400"/>
          </a:xfrm>
          <a:prstGeom prst="rect">
            <a:avLst/>
          </a:prstGeom>
        </p:spPr>
        <p:txBody>
          <a:bodyPr vert="horz" wrap="square" lIns="0" tIns="0" rIns="0" bIns="0" rtlCol="0">
            <a:spAutoFit/>
          </a:bodyPr>
          <a:lstStyle/>
          <a:p>
            <a:pPr marL="12700">
              <a:lnSpc>
                <a:spcPct val="100000"/>
              </a:lnSpc>
            </a:pPr>
            <a:r>
              <a:rPr spc="-50" dirty="0"/>
              <a:t>A</a:t>
            </a:r>
            <a:r>
              <a:rPr spc="-10" dirty="0"/>
              <a:t>G</a:t>
            </a:r>
            <a:r>
              <a:rPr spc="-20" dirty="0"/>
              <a:t>E</a:t>
            </a:r>
            <a:r>
              <a:rPr spc="25" dirty="0"/>
              <a:t>N</a:t>
            </a:r>
            <a:r>
              <a:rPr spc="15" dirty="0"/>
              <a:t>T</a:t>
            </a:r>
            <a:r>
              <a:rPr spc="-10" dirty="0"/>
              <a:t> </a:t>
            </a:r>
            <a:r>
              <a:rPr spc="-20" dirty="0"/>
              <a:t>S</a:t>
            </a:r>
            <a:r>
              <a:rPr spc="-220" dirty="0"/>
              <a:t>T</a:t>
            </a:r>
            <a:r>
              <a:rPr spc="-295" dirty="0"/>
              <a:t>A</a:t>
            </a:r>
            <a:r>
              <a:rPr spc="15" dirty="0"/>
              <a:t>T</a:t>
            </a:r>
            <a:r>
              <a:rPr spc="30" dirty="0"/>
              <a:t>U</a:t>
            </a:r>
            <a:r>
              <a:rPr spc="15" dirty="0"/>
              <a:t>S</a:t>
            </a:r>
            <a:r>
              <a:rPr spc="-50" dirty="0"/>
              <a:t> </a:t>
            </a:r>
            <a:r>
              <a:rPr spc="25" dirty="0"/>
              <a:t>CH</a:t>
            </a:r>
            <a:r>
              <a:rPr spc="-50" dirty="0"/>
              <a:t>A</a:t>
            </a:r>
            <a:r>
              <a:rPr spc="25" dirty="0"/>
              <a:t>N</a:t>
            </a:r>
            <a:r>
              <a:rPr spc="-10" dirty="0"/>
              <a:t>G</a:t>
            </a:r>
            <a:r>
              <a:rPr spc="15" dirty="0"/>
              <a:t>E</a:t>
            </a:r>
          </a:p>
        </p:txBody>
      </p:sp>
      <p:sp>
        <p:nvSpPr>
          <p:cNvPr id="5" name="object 5"/>
          <p:cNvSpPr txBox="1"/>
          <p:nvPr/>
        </p:nvSpPr>
        <p:spPr>
          <a:xfrm>
            <a:off x="852169" y="1718690"/>
            <a:ext cx="6867525" cy="1749197"/>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G</a:t>
            </a:r>
            <a:r>
              <a:rPr sz="2650" spc="-5" dirty="0">
                <a:solidFill>
                  <a:srgbClr val="585858"/>
                </a:solidFill>
                <a:latin typeface="Arial"/>
                <a:cs typeface="Arial"/>
              </a:rPr>
              <a:t>o</a:t>
            </a:r>
            <a:r>
              <a:rPr sz="2650" spc="-13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sz="2650" spc="215" dirty="0">
                <a:solidFill>
                  <a:srgbClr val="585858"/>
                </a:solidFill>
                <a:latin typeface="Arial"/>
                <a:cs typeface="Arial"/>
              </a:rPr>
              <a:t> </a:t>
            </a:r>
            <a:r>
              <a:rPr sz="2650" spc="-5" dirty="0">
                <a:solidFill>
                  <a:srgbClr val="585858"/>
                </a:solidFill>
                <a:latin typeface="Arial"/>
                <a:cs typeface="Arial"/>
              </a:rPr>
              <a:t>S</a:t>
            </a:r>
            <a:r>
              <a:rPr sz="2650" spc="-25" dirty="0">
                <a:solidFill>
                  <a:srgbClr val="585858"/>
                </a:solidFill>
                <a:latin typeface="Arial"/>
                <a:cs typeface="Arial"/>
              </a:rPr>
              <a:t>t</a:t>
            </a:r>
            <a:r>
              <a:rPr sz="2650" spc="-114" dirty="0">
                <a:solidFill>
                  <a:srgbClr val="585858"/>
                </a:solidFill>
                <a:latin typeface="Arial"/>
                <a:cs typeface="Arial"/>
              </a:rPr>
              <a:t>a</a:t>
            </a:r>
            <a:r>
              <a:rPr sz="2650" spc="-25" dirty="0">
                <a:solidFill>
                  <a:srgbClr val="585858"/>
                </a:solidFill>
                <a:latin typeface="Arial"/>
                <a:cs typeface="Arial"/>
              </a:rPr>
              <a:t>t</a:t>
            </a:r>
            <a:r>
              <a:rPr sz="2650" spc="-35" dirty="0">
                <a:solidFill>
                  <a:srgbClr val="585858"/>
                </a:solidFill>
                <a:latin typeface="Arial"/>
                <a:cs typeface="Arial"/>
              </a:rPr>
              <a:t>u</a:t>
            </a:r>
            <a:r>
              <a:rPr sz="2650" spc="-5" dirty="0">
                <a:solidFill>
                  <a:srgbClr val="585858"/>
                </a:solidFill>
                <a:latin typeface="Arial"/>
                <a:cs typeface="Arial"/>
              </a:rPr>
              <a:t>s</a:t>
            </a:r>
            <a:endParaRPr sz="2650" dirty="0">
              <a:latin typeface="Arial"/>
              <a:cs typeface="Arial"/>
            </a:endParaRPr>
          </a:p>
          <a:p>
            <a:pPr>
              <a:lnSpc>
                <a:spcPct val="100000"/>
              </a:lnSpc>
              <a:spcBef>
                <a:spcPts val="23"/>
              </a:spcBef>
            </a:pPr>
            <a:endParaRPr sz="3550" dirty="0">
              <a:latin typeface="Times New Roman"/>
              <a:cs typeface="Times New Roman"/>
            </a:endParaRPr>
          </a:p>
          <a:p>
            <a:pPr marL="535940" marR="5080" indent="-508000">
              <a:lnSpc>
                <a:spcPts val="3130"/>
              </a:lnSpc>
              <a:buClr>
                <a:srgbClr val="2C6CBD"/>
              </a:buClr>
              <a:buChar char="•"/>
              <a:tabLst>
                <a:tab pos="414655" algn="l"/>
              </a:tabLst>
            </a:pPr>
            <a:r>
              <a:rPr sz="2650"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lang="en-US" sz="2650" spc="-114" dirty="0">
                <a:solidFill>
                  <a:srgbClr val="585858"/>
                </a:solidFill>
                <a:latin typeface="Arial"/>
                <a:cs typeface="Arial"/>
              </a:rPr>
              <a:t>where it says, </a:t>
            </a:r>
            <a:r>
              <a:rPr sz="2650" spc="-5" dirty="0">
                <a:solidFill>
                  <a:srgbClr val="585858"/>
                </a:solidFill>
                <a:latin typeface="Arial"/>
                <a:cs typeface="Arial"/>
              </a:rPr>
              <a:t>“</a:t>
            </a:r>
            <a:r>
              <a:rPr sz="2650" dirty="0">
                <a:solidFill>
                  <a:srgbClr val="585858"/>
                </a:solidFill>
                <a:latin typeface="Arial"/>
                <a:cs typeface="Arial"/>
              </a:rPr>
              <a:t>N</a:t>
            </a:r>
            <a:r>
              <a:rPr sz="2650" spc="-114" dirty="0">
                <a:solidFill>
                  <a:srgbClr val="585858"/>
                </a:solidFill>
                <a:latin typeface="Arial"/>
                <a:cs typeface="Arial"/>
              </a:rPr>
              <a:t>o</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 </a:t>
            </a:r>
            <a:r>
              <a:rPr sz="2650" spc="-114" dirty="0">
                <a:solidFill>
                  <a:srgbClr val="585858"/>
                </a:solidFill>
                <a:latin typeface="Arial"/>
                <a:cs typeface="Arial"/>
              </a:rPr>
              <a:t>a</a:t>
            </a:r>
            <a:r>
              <a:rPr sz="2650" spc="-35" dirty="0">
                <a:solidFill>
                  <a:srgbClr val="585858"/>
                </a:solidFill>
                <a:latin typeface="Arial"/>
                <a:cs typeface="Arial"/>
              </a:rPr>
              <a:t>n</a:t>
            </a:r>
            <a:r>
              <a:rPr sz="2650" spc="-5" dirty="0">
                <a:solidFill>
                  <a:srgbClr val="585858"/>
                </a:solidFill>
                <a:latin typeface="Arial"/>
                <a:cs typeface="Arial"/>
              </a:rPr>
              <a:t>d</a:t>
            </a:r>
            <a:r>
              <a:rPr sz="2650" spc="35" dirty="0">
                <a:solidFill>
                  <a:srgbClr val="585858"/>
                </a:solidFill>
                <a:latin typeface="Arial"/>
                <a:cs typeface="Arial"/>
              </a:rPr>
              <a:t> </a:t>
            </a:r>
            <a:r>
              <a:rPr sz="2650" spc="25" dirty="0">
                <a:solidFill>
                  <a:srgbClr val="585858"/>
                </a:solidFill>
                <a:latin typeface="Arial"/>
                <a:cs typeface="Arial"/>
              </a:rPr>
              <a:t>s</a:t>
            </a:r>
            <a:r>
              <a:rPr sz="2650" spc="-114" dirty="0">
                <a:solidFill>
                  <a:srgbClr val="585858"/>
                </a:solidFill>
                <a:latin typeface="Arial"/>
                <a:cs typeface="Arial"/>
              </a:rPr>
              <a:t>e</a:t>
            </a:r>
            <a:r>
              <a:rPr sz="2650" spc="-35" dirty="0">
                <a:solidFill>
                  <a:srgbClr val="585858"/>
                </a:solidFill>
                <a:latin typeface="Arial"/>
                <a:cs typeface="Arial"/>
              </a:rPr>
              <a:t>l</a:t>
            </a:r>
            <a:r>
              <a:rPr sz="2650" spc="-114" dirty="0">
                <a:solidFill>
                  <a:srgbClr val="585858"/>
                </a:solidFill>
                <a:latin typeface="Arial"/>
                <a:cs typeface="Arial"/>
              </a:rPr>
              <a:t>e</a:t>
            </a:r>
            <a:r>
              <a:rPr sz="2650" spc="25" dirty="0">
                <a:solidFill>
                  <a:srgbClr val="585858"/>
                </a:solidFill>
                <a:latin typeface="Arial"/>
                <a:cs typeface="Arial"/>
              </a:rPr>
              <a:t>c</a:t>
            </a:r>
            <a:r>
              <a:rPr sz="2650" spc="-5" dirty="0">
                <a:solidFill>
                  <a:srgbClr val="585858"/>
                </a:solidFill>
                <a:latin typeface="Arial"/>
                <a:cs typeface="Arial"/>
              </a:rPr>
              <a:t>t</a:t>
            </a:r>
            <a:r>
              <a:rPr sz="2650" spc="5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25" dirty="0">
                <a:solidFill>
                  <a:srgbClr val="585858"/>
                </a:solidFill>
                <a:latin typeface="Arial"/>
                <a:cs typeface="Arial"/>
              </a:rPr>
              <a:t>y</a:t>
            </a:r>
            <a:r>
              <a:rPr sz="2650" spc="-5" dirty="0">
                <a:solidFill>
                  <a:srgbClr val="585858"/>
                </a:solidFill>
                <a:latin typeface="Arial"/>
                <a:cs typeface="Arial"/>
              </a:rPr>
              <a:t>”</a:t>
            </a:r>
            <a:endParaRPr sz="2650" dirty="0">
              <a:latin typeface="Arial"/>
              <a:cs typeface="Arial"/>
            </a:endParaRPr>
          </a:p>
        </p:txBody>
      </p:sp>
      <p:pic>
        <p:nvPicPr>
          <p:cNvPr id="6" name="Picture 5">
            <a:extLst>
              <a:ext uri="{FF2B5EF4-FFF2-40B4-BE49-F238E27FC236}">
                <a16:creationId xmlns:a16="http://schemas.microsoft.com/office/drawing/2014/main" id="{6A5D69E6-EBA9-40A0-AEF4-4F1461AA30E7}"/>
              </a:ext>
            </a:extLst>
          </p:cNvPr>
          <p:cNvPicPr>
            <a:picLocks noChangeAspect="1"/>
          </p:cNvPicPr>
          <p:nvPr/>
        </p:nvPicPr>
        <p:blipFill>
          <a:blip r:embed="rId2"/>
          <a:stretch>
            <a:fillRect/>
          </a:stretch>
        </p:blipFill>
        <p:spPr>
          <a:xfrm>
            <a:off x="7514730" y="2593288"/>
            <a:ext cx="2238095" cy="466667"/>
          </a:xfrm>
          <a:prstGeom prst="rect">
            <a:avLst/>
          </a:prstGeom>
        </p:spPr>
      </p:pic>
      <p:pic>
        <p:nvPicPr>
          <p:cNvPr id="14" name="Picture 13">
            <a:extLst>
              <a:ext uri="{FF2B5EF4-FFF2-40B4-BE49-F238E27FC236}">
                <a16:creationId xmlns:a16="http://schemas.microsoft.com/office/drawing/2014/main" id="{8F2765CB-C86D-4847-A6D4-7552033E09FB}"/>
              </a:ext>
            </a:extLst>
          </p:cNvPr>
          <p:cNvPicPr>
            <a:picLocks noChangeAspect="1"/>
          </p:cNvPicPr>
          <p:nvPr/>
        </p:nvPicPr>
        <p:blipFill>
          <a:blip r:embed="rId3"/>
          <a:stretch>
            <a:fillRect/>
          </a:stretch>
        </p:blipFill>
        <p:spPr>
          <a:xfrm>
            <a:off x="228600" y="6531520"/>
            <a:ext cx="3859204" cy="896744"/>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4EEABC56-BCFC-2A44-AA3E-2F98E4A91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359121"/>
            <a:ext cx="5796627" cy="2846403"/>
          </a:xfrm>
          <a:prstGeom prst="rect">
            <a:avLst/>
          </a:prstGeom>
        </p:spPr>
      </p:pic>
      <p:cxnSp>
        <p:nvCxnSpPr>
          <p:cNvPr id="30" name="Straight Arrow Connector 29">
            <a:extLst>
              <a:ext uri="{FF2B5EF4-FFF2-40B4-BE49-F238E27FC236}">
                <a16:creationId xmlns:a16="http://schemas.microsoft.com/office/drawing/2014/main" id="{CF035500-0688-9644-897C-3845AA0E4DD9}"/>
              </a:ext>
            </a:extLst>
          </p:cNvPr>
          <p:cNvCxnSpPr/>
          <p:nvPr/>
        </p:nvCxnSpPr>
        <p:spPr>
          <a:xfrm flipH="1" flipV="1">
            <a:off x="5715000" y="3810000"/>
            <a:ext cx="1676400" cy="14478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3452" y="1647257"/>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3" name="object 3"/>
          <p:cNvSpPr txBox="1"/>
          <p:nvPr/>
        </p:nvSpPr>
        <p:spPr>
          <a:xfrm>
            <a:off x="742481" y="6270896"/>
            <a:ext cx="7991475" cy="1223412"/>
          </a:xfrm>
          <a:prstGeom prst="rect">
            <a:avLst/>
          </a:prstGeom>
        </p:spPr>
        <p:txBody>
          <a:bodyPr vert="horz" wrap="square" lIns="0" tIns="0" rIns="0" bIns="0" rtlCol="0">
            <a:spAutoFit/>
          </a:bodyPr>
          <a:lstStyle/>
          <a:p>
            <a:pPr marL="398780" indent="-386080">
              <a:lnSpc>
                <a:spcPct val="100000"/>
              </a:lnSpc>
              <a:buClr>
                <a:srgbClr val="2C6CBD"/>
              </a:buClr>
              <a:buChar char="•"/>
              <a:tabLst>
                <a:tab pos="399415" algn="l"/>
              </a:tabLst>
            </a:pPr>
            <a:r>
              <a:rPr sz="2650" spc="-335" dirty="0">
                <a:solidFill>
                  <a:srgbClr val="585858"/>
                </a:solidFill>
                <a:latin typeface="Arial"/>
                <a:cs typeface="Arial"/>
              </a:rPr>
              <a:t>Y</a:t>
            </a:r>
            <a:r>
              <a:rPr sz="2650" spc="-120" dirty="0">
                <a:solidFill>
                  <a:srgbClr val="585858"/>
                </a:solidFill>
                <a:latin typeface="Arial"/>
                <a:cs typeface="Arial"/>
              </a:rPr>
              <a:t>o</a:t>
            </a:r>
            <a:r>
              <a:rPr sz="2650" spc="-5" dirty="0">
                <a:solidFill>
                  <a:srgbClr val="585858"/>
                </a:solidFill>
                <a:latin typeface="Arial"/>
                <a:cs typeface="Arial"/>
              </a:rPr>
              <a:t>u</a:t>
            </a:r>
            <a:r>
              <a:rPr sz="2650" spc="105" dirty="0">
                <a:solidFill>
                  <a:srgbClr val="585858"/>
                </a:solidFill>
                <a:latin typeface="Arial"/>
                <a:cs typeface="Arial"/>
              </a:rPr>
              <a:t> </a:t>
            </a:r>
            <a:r>
              <a:rPr sz="2650" spc="-120" dirty="0">
                <a:solidFill>
                  <a:srgbClr val="585858"/>
                </a:solidFill>
                <a:latin typeface="Arial"/>
                <a:cs typeface="Arial"/>
              </a:rPr>
              <a:t>a</a:t>
            </a:r>
            <a:r>
              <a:rPr sz="2650" spc="-5" dirty="0">
                <a:solidFill>
                  <a:srgbClr val="585858"/>
                </a:solidFill>
                <a:latin typeface="Arial"/>
                <a:cs typeface="Arial"/>
              </a:rPr>
              <a:t>re</a:t>
            </a:r>
            <a:r>
              <a:rPr sz="2650" spc="30" dirty="0">
                <a:solidFill>
                  <a:srgbClr val="585858"/>
                </a:solidFill>
                <a:latin typeface="Arial"/>
                <a:cs typeface="Arial"/>
              </a:rPr>
              <a:t> </a:t>
            </a:r>
            <a:r>
              <a:rPr sz="2650" spc="-40" dirty="0">
                <a:solidFill>
                  <a:srgbClr val="585858"/>
                </a:solidFill>
                <a:latin typeface="Arial"/>
                <a:cs typeface="Arial"/>
              </a:rPr>
              <a:t>n</a:t>
            </a:r>
            <a:r>
              <a:rPr sz="2650" spc="-120" dirty="0">
                <a:solidFill>
                  <a:srgbClr val="585858"/>
                </a:solidFill>
                <a:latin typeface="Arial"/>
                <a:cs typeface="Arial"/>
              </a:rPr>
              <a:t>o</a:t>
            </a:r>
            <a:r>
              <a:rPr sz="2650" spc="-5" dirty="0">
                <a:solidFill>
                  <a:srgbClr val="585858"/>
                </a:solidFill>
                <a:latin typeface="Arial"/>
                <a:cs typeface="Arial"/>
              </a:rPr>
              <a:t>w</a:t>
            </a:r>
            <a:r>
              <a:rPr sz="2650" spc="75" dirty="0">
                <a:solidFill>
                  <a:srgbClr val="585858"/>
                </a:solidFill>
                <a:latin typeface="Arial"/>
                <a:cs typeface="Arial"/>
              </a:rPr>
              <a:t> </a:t>
            </a:r>
            <a:r>
              <a:rPr sz="2650" spc="-5" dirty="0">
                <a:solidFill>
                  <a:srgbClr val="585858"/>
                </a:solidFill>
                <a:latin typeface="Arial"/>
                <a:cs typeface="Arial"/>
              </a:rPr>
              <a:t>“</a:t>
            </a:r>
            <a:r>
              <a:rPr sz="2650" spc="0" dirty="0">
                <a:solidFill>
                  <a:srgbClr val="585858"/>
                </a:solidFill>
                <a:latin typeface="Arial"/>
                <a:cs typeface="Arial"/>
              </a:rPr>
              <a:t>N</a:t>
            </a:r>
            <a:r>
              <a:rPr sz="2650" spc="-120" dirty="0">
                <a:solidFill>
                  <a:srgbClr val="585858"/>
                </a:solidFill>
                <a:latin typeface="Arial"/>
                <a:cs typeface="Arial"/>
              </a:rPr>
              <a:t>o</a:t>
            </a:r>
            <a:r>
              <a:rPr sz="2650" spc="-5" dirty="0">
                <a:solidFill>
                  <a:srgbClr val="585858"/>
                </a:solidFill>
                <a:latin typeface="Arial"/>
                <a:cs typeface="Arial"/>
              </a:rPr>
              <a:t>t</a:t>
            </a:r>
            <a:r>
              <a:rPr sz="2650" spc="-35" dirty="0">
                <a:solidFill>
                  <a:srgbClr val="585858"/>
                </a:solidFill>
                <a:latin typeface="Arial"/>
                <a:cs typeface="Arial"/>
              </a:rPr>
              <a:t> </a:t>
            </a:r>
            <a:r>
              <a:rPr sz="2650" spc="0" dirty="0">
                <a:solidFill>
                  <a:srgbClr val="585858"/>
                </a:solidFill>
                <a:latin typeface="Arial"/>
                <a:cs typeface="Arial"/>
              </a:rPr>
              <a:t>R</a:t>
            </a:r>
            <a:r>
              <a:rPr sz="2650" spc="-120" dirty="0">
                <a:solidFill>
                  <a:srgbClr val="585858"/>
                </a:solidFill>
                <a:latin typeface="Arial"/>
                <a:cs typeface="Arial"/>
              </a:rPr>
              <a:t>ea</a:t>
            </a:r>
            <a:r>
              <a:rPr sz="2650" spc="-40"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lang="en-US" sz="2650" spc="-5" dirty="0">
                <a:solidFill>
                  <a:srgbClr val="585858"/>
                </a:solidFill>
                <a:latin typeface="Arial"/>
                <a:cs typeface="Arial"/>
              </a:rPr>
              <a:t>.  Some Teams will have Reason Codes that you select.  This will display as your status.</a:t>
            </a:r>
            <a:endParaRPr sz="2650" dirty="0">
              <a:latin typeface="Arial"/>
              <a:cs typeface="Arial"/>
            </a:endParaRPr>
          </a:p>
        </p:txBody>
      </p:sp>
      <p:sp>
        <p:nvSpPr>
          <p:cNvPr id="4" name="object 4"/>
          <p:cNvSpPr txBox="1">
            <a:spLocks noGrp="1"/>
          </p:cNvSpPr>
          <p:nvPr>
            <p:ph type="title"/>
          </p:nvPr>
        </p:nvSpPr>
        <p:spPr>
          <a:xfrm>
            <a:off x="502920" y="308678"/>
            <a:ext cx="9052560" cy="1295400"/>
          </a:xfrm>
          <a:prstGeom prst="rect">
            <a:avLst/>
          </a:prstGeom>
        </p:spPr>
        <p:txBody>
          <a:bodyPr vert="horz" wrap="square" lIns="0" tIns="0" rIns="0" bIns="0" rtlCol="0">
            <a:spAutoFit/>
          </a:bodyPr>
          <a:lstStyle/>
          <a:p>
            <a:pPr marL="12700">
              <a:lnSpc>
                <a:spcPct val="100000"/>
              </a:lnSpc>
            </a:pPr>
            <a:r>
              <a:rPr spc="-50" dirty="0"/>
              <a:t>A</a:t>
            </a:r>
            <a:r>
              <a:rPr spc="-10" dirty="0"/>
              <a:t>G</a:t>
            </a:r>
            <a:r>
              <a:rPr spc="-20" dirty="0"/>
              <a:t>E</a:t>
            </a:r>
            <a:r>
              <a:rPr spc="25" dirty="0"/>
              <a:t>N</a:t>
            </a:r>
            <a:r>
              <a:rPr spc="15" dirty="0"/>
              <a:t>T</a:t>
            </a:r>
            <a:r>
              <a:rPr spc="-10" dirty="0"/>
              <a:t> </a:t>
            </a:r>
            <a:r>
              <a:rPr spc="-20" dirty="0"/>
              <a:t>S</a:t>
            </a:r>
            <a:r>
              <a:rPr spc="-220" dirty="0"/>
              <a:t>T</a:t>
            </a:r>
            <a:r>
              <a:rPr spc="-295" dirty="0"/>
              <a:t>A</a:t>
            </a:r>
            <a:r>
              <a:rPr spc="15" dirty="0"/>
              <a:t>T</a:t>
            </a:r>
            <a:r>
              <a:rPr spc="30" dirty="0"/>
              <a:t>U</a:t>
            </a:r>
            <a:r>
              <a:rPr spc="15" dirty="0"/>
              <a:t>S</a:t>
            </a:r>
            <a:r>
              <a:rPr spc="-50" dirty="0"/>
              <a:t> </a:t>
            </a:r>
            <a:r>
              <a:rPr spc="25" dirty="0"/>
              <a:t>CH</a:t>
            </a:r>
            <a:r>
              <a:rPr spc="-50" dirty="0"/>
              <a:t>A</a:t>
            </a:r>
            <a:r>
              <a:rPr spc="25" dirty="0"/>
              <a:t>N</a:t>
            </a:r>
            <a:r>
              <a:rPr spc="-10" dirty="0"/>
              <a:t>G</a:t>
            </a:r>
            <a:r>
              <a:rPr spc="15" dirty="0"/>
              <a:t>E</a:t>
            </a:r>
          </a:p>
        </p:txBody>
      </p:sp>
      <p:sp>
        <p:nvSpPr>
          <p:cNvPr id="5" name="object 5"/>
          <p:cNvSpPr txBox="1"/>
          <p:nvPr/>
        </p:nvSpPr>
        <p:spPr>
          <a:xfrm>
            <a:off x="601512" y="1858562"/>
            <a:ext cx="8273415" cy="135165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G</a:t>
            </a:r>
            <a:r>
              <a:rPr sz="2650" spc="-5" dirty="0">
                <a:solidFill>
                  <a:srgbClr val="585858"/>
                </a:solidFill>
                <a:latin typeface="Arial"/>
                <a:cs typeface="Arial"/>
              </a:rPr>
              <a:t>o</a:t>
            </a:r>
            <a:r>
              <a:rPr sz="2650" spc="-130"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N</a:t>
            </a:r>
            <a:r>
              <a:rPr sz="2650" spc="-114" dirty="0">
                <a:solidFill>
                  <a:srgbClr val="585858"/>
                </a:solidFill>
                <a:latin typeface="Arial"/>
                <a:cs typeface="Arial"/>
              </a:rPr>
              <a:t>o</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sz="2650" spc="215" dirty="0">
                <a:solidFill>
                  <a:srgbClr val="585858"/>
                </a:solidFill>
                <a:latin typeface="Arial"/>
                <a:cs typeface="Arial"/>
              </a:rPr>
              <a:t> </a:t>
            </a:r>
            <a:r>
              <a:rPr sz="2650" spc="-5" dirty="0">
                <a:solidFill>
                  <a:srgbClr val="585858"/>
                </a:solidFill>
                <a:latin typeface="Arial"/>
                <a:cs typeface="Arial"/>
              </a:rPr>
              <a:t>S</a:t>
            </a:r>
            <a:r>
              <a:rPr sz="2650" spc="-25" dirty="0">
                <a:solidFill>
                  <a:srgbClr val="585858"/>
                </a:solidFill>
                <a:latin typeface="Arial"/>
                <a:cs typeface="Arial"/>
              </a:rPr>
              <a:t>t</a:t>
            </a:r>
            <a:r>
              <a:rPr sz="2650" spc="-114" dirty="0">
                <a:solidFill>
                  <a:srgbClr val="585858"/>
                </a:solidFill>
                <a:latin typeface="Arial"/>
                <a:cs typeface="Arial"/>
              </a:rPr>
              <a:t>a</a:t>
            </a:r>
            <a:r>
              <a:rPr sz="2650" spc="-25" dirty="0">
                <a:solidFill>
                  <a:srgbClr val="585858"/>
                </a:solidFill>
                <a:latin typeface="Arial"/>
                <a:cs typeface="Arial"/>
              </a:rPr>
              <a:t>t</a:t>
            </a:r>
            <a:r>
              <a:rPr sz="2650" spc="-35" dirty="0">
                <a:solidFill>
                  <a:srgbClr val="585858"/>
                </a:solidFill>
                <a:latin typeface="Arial"/>
                <a:cs typeface="Arial"/>
              </a:rPr>
              <a:t>u</a:t>
            </a:r>
            <a:r>
              <a:rPr sz="2650" spc="-5" dirty="0">
                <a:solidFill>
                  <a:srgbClr val="585858"/>
                </a:solidFill>
                <a:latin typeface="Arial"/>
                <a:cs typeface="Arial"/>
              </a:rPr>
              <a:t>s</a:t>
            </a:r>
            <a:endParaRPr sz="2650" dirty="0">
              <a:latin typeface="Arial"/>
              <a:cs typeface="Arial"/>
            </a:endParaRPr>
          </a:p>
          <a:p>
            <a:pPr>
              <a:lnSpc>
                <a:spcPct val="100000"/>
              </a:lnSpc>
              <a:spcBef>
                <a:spcPts val="23"/>
              </a:spcBef>
            </a:pPr>
            <a:endParaRPr sz="3550" dirty="0">
              <a:latin typeface="Times New Roman"/>
              <a:cs typeface="Times New Roman"/>
            </a:endParaRPr>
          </a:p>
          <a:p>
            <a:pPr marL="414020" marR="5080" indent="-386080">
              <a:lnSpc>
                <a:spcPts val="3130"/>
              </a:lnSpc>
              <a:buClr>
                <a:srgbClr val="2C6CBD"/>
              </a:buClr>
              <a:buChar char="•"/>
              <a:tabLst>
                <a:tab pos="414655" algn="l"/>
                <a:tab pos="7675245" algn="l"/>
              </a:tabLst>
            </a:pPr>
            <a:r>
              <a:rPr sz="2650" dirty="0">
                <a:solidFill>
                  <a:srgbClr val="585858"/>
                </a:solidFill>
                <a:latin typeface="Arial"/>
                <a:cs typeface="Arial"/>
              </a:rPr>
              <a:t>C</a:t>
            </a:r>
            <a:r>
              <a:rPr sz="2650" spc="-35" dirty="0">
                <a:solidFill>
                  <a:srgbClr val="585858"/>
                </a:solidFill>
                <a:latin typeface="Arial"/>
                <a:cs typeface="Arial"/>
              </a:rPr>
              <a:t>li</a:t>
            </a:r>
            <a:r>
              <a:rPr sz="2650" spc="25" dirty="0">
                <a:solidFill>
                  <a:srgbClr val="585858"/>
                </a:solidFill>
                <a:latin typeface="Arial"/>
                <a:cs typeface="Arial"/>
              </a:rPr>
              <a:t>c</a:t>
            </a:r>
            <a:r>
              <a:rPr sz="2650" spc="-5" dirty="0">
                <a:solidFill>
                  <a:srgbClr val="585858"/>
                </a:solidFill>
                <a:latin typeface="Arial"/>
                <a:cs typeface="Arial"/>
              </a:rPr>
              <a:t>k</a:t>
            </a:r>
            <a:r>
              <a:rPr sz="2650" spc="-140" dirty="0">
                <a:solidFill>
                  <a:srgbClr val="585858"/>
                </a:solidFill>
                <a:latin typeface="Arial"/>
                <a:cs typeface="Arial"/>
              </a:rPr>
              <a:t> </a:t>
            </a:r>
            <a:r>
              <a:rPr lang="en-US" sz="2650" spc="-114" dirty="0">
                <a:solidFill>
                  <a:srgbClr val="585858"/>
                </a:solidFill>
                <a:latin typeface="Arial"/>
                <a:cs typeface="Arial"/>
              </a:rPr>
              <a:t>where it says </a:t>
            </a:r>
            <a:r>
              <a:rPr sz="2650" spc="-5" dirty="0">
                <a:solidFill>
                  <a:srgbClr val="585858"/>
                </a:solidFill>
                <a:latin typeface="Arial"/>
                <a:cs typeface="Arial"/>
              </a:rPr>
              <a:t>“</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r>
              <a:rPr lang="en-US" sz="2650" spc="-5" dirty="0">
                <a:solidFill>
                  <a:srgbClr val="585858"/>
                </a:solidFill>
                <a:latin typeface="Arial"/>
                <a:cs typeface="Arial"/>
              </a:rPr>
              <a:t> </a:t>
            </a:r>
            <a:r>
              <a:rPr sz="2650" spc="-114" dirty="0">
                <a:solidFill>
                  <a:srgbClr val="585858"/>
                </a:solidFill>
                <a:latin typeface="Arial"/>
                <a:cs typeface="Arial"/>
              </a:rPr>
              <a:t>a</a:t>
            </a:r>
            <a:r>
              <a:rPr sz="2650" spc="-35" dirty="0">
                <a:solidFill>
                  <a:srgbClr val="585858"/>
                </a:solidFill>
                <a:latin typeface="Arial"/>
                <a:cs typeface="Arial"/>
              </a:rPr>
              <a:t>n</a:t>
            </a:r>
            <a:r>
              <a:rPr sz="2650" spc="-5" dirty="0">
                <a:solidFill>
                  <a:srgbClr val="585858"/>
                </a:solidFill>
                <a:latin typeface="Arial"/>
                <a:cs typeface="Arial"/>
              </a:rPr>
              <a:t>d </a:t>
            </a:r>
            <a:r>
              <a:rPr sz="2650" spc="25" dirty="0">
                <a:solidFill>
                  <a:srgbClr val="585858"/>
                </a:solidFill>
                <a:latin typeface="Arial"/>
                <a:cs typeface="Arial"/>
              </a:rPr>
              <a:t>s</a:t>
            </a:r>
            <a:r>
              <a:rPr sz="2650" spc="-114" dirty="0">
                <a:solidFill>
                  <a:srgbClr val="585858"/>
                </a:solidFill>
                <a:latin typeface="Arial"/>
                <a:cs typeface="Arial"/>
              </a:rPr>
              <a:t>e</a:t>
            </a:r>
            <a:r>
              <a:rPr sz="2650" spc="-35" dirty="0">
                <a:solidFill>
                  <a:srgbClr val="585858"/>
                </a:solidFill>
                <a:latin typeface="Arial"/>
                <a:cs typeface="Arial"/>
              </a:rPr>
              <a:t>l</a:t>
            </a:r>
            <a:r>
              <a:rPr sz="2650" spc="-114" dirty="0">
                <a:solidFill>
                  <a:srgbClr val="585858"/>
                </a:solidFill>
                <a:latin typeface="Arial"/>
                <a:cs typeface="Arial"/>
              </a:rPr>
              <a:t>e</a:t>
            </a:r>
            <a:r>
              <a:rPr sz="2650" spc="25" dirty="0">
                <a:solidFill>
                  <a:srgbClr val="585858"/>
                </a:solidFill>
                <a:latin typeface="Arial"/>
                <a:cs typeface="Arial"/>
              </a:rPr>
              <a:t>c</a:t>
            </a:r>
            <a:r>
              <a:rPr sz="2650" spc="-5" dirty="0">
                <a:solidFill>
                  <a:srgbClr val="585858"/>
                </a:solidFill>
                <a:latin typeface="Arial"/>
                <a:cs typeface="Arial"/>
              </a:rPr>
              <a:t>t</a:t>
            </a:r>
            <a:r>
              <a:rPr sz="2650" spc="45" dirty="0">
                <a:solidFill>
                  <a:srgbClr val="585858"/>
                </a:solidFill>
                <a:latin typeface="Arial"/>
                <a:cs typeface="Arial"/>
              </a:rPr>
              <a:t> </a:t>
            </a:r>
            <a:r>
              <a:rPr sz="2650" spc="-5" dirty="0">
                <a:solidFill>
                  <a:srgbClr val="585858"/>
                </a:solidFill>
                <a:latin typeface="Arial"/>
                <a:cs typeface="Arial"/>
              </a:rPr>
              <a:t>“</a:t>
            </a:r>
            <a:r>
              <a:rPr sz="2650" dirty="0">
                <a:solidFill>
                  <a:srgbClr val="585858"/>
                </a:solidFill>
                <a:latin typeface="Arial"/>
                <a:cs typeface="Arial"/>
              </a:rPr>
              <a:t>N</a:t>
            </a:r>
            <a:r>
              <a:rPr sz="2650" spc="-114" dirty="0">
                <a:solidFill>
                  <a:srgbClr val="585858"/>
                </a:solidFill>
                <a:latin typeface="Arial"/>
                <a:cs typeface="Arial"/>
              </a:rPr>
              <a:t>o</a:t>
            </a:r>
            <a:r>
              <a:rPr sz="2650" spc="-5" dirty="0">
                <a:solidFill>
                  <a:srgbClr val="585858"/>
                </a:solidFill>
                <a:latin typeface="Arial"/>
                <a:cs typeface="Arial"/>
              </a:rPr>
              <a:t>t</a:t>
            </a:r>
            <a:r>
              <a:rPr sz="2650" spc="45" dirty="0">
                <a:solidFill>
                  <a:srgbClr val="585858"/>
                </a:solidFill>
                <a:latin typeface="Arial"/>
                <a:cs typeface="Arial"/>
              </a:rPr>
              <a:t> </a:t>
            </a:r>
            <a:r>
              <a:rPr sz="2650" dirty="0">
                <a:solidFill>
                  <a:srgbClr val="585858"/>
                </a:solidFill>
                <a:latin typeface="Arial"/>
                <a:cs typeface="Arial"/>
              </a:rPr>
              <a:t>R</a:t>
            </a:r>
            <a:r>
              <a:rPr sz="2650" spc="-114" dirty="0">
                <a:solidFill>
                  <a:srgbClr val="585858"/>
                </a:solidFill>
                <a:latin typeface="Arial"/>
                <a:cs typeface="Arial"/>
              </a:rPr>
              <a:t>ea</a:t>
            </a:r>
            <a:r>
              <a:rPr sz="2650" spc="-35" dirty="0">
                <a:solidFill>
                  <a:srgbClr val="585858"/>
                </a:solidFill>
                <a:latin typeface="Arial"/>
                <a:cs typeface="Arial"/>
              </a:rPr>
              <a:t>d</a:t>
            </a:r>
            <a:r>
              <a:rPr sz="2650" spc="-130" dirty="0">
                <a:solidFill>
                  <a:srgbClr val="585858"/>
                </a:solidFill>
                <a:latin typeface="Arial"/>
                <a:cs typeface="Arial"/>
              </a:rPr>
              <a:t>y</a:t>
            </a:r>
            <a:r>
              <a:rPr sz="2650" spc="-5" dirty="0">
                <a:solidFill>
                  <a:srgbClr val="585858"/>
                </a:solidFill>
                <a:latin typeface="Arial"/>
                <a:cs typeface="Arial"/>
              </a:rPr>
              <a:t>”</a:t>
            </a:r>
            <a:endParaRPr sz="2650" dirty="0">
              <a:latin typeface="Arial"/>
              <a:cs typeface="Arial"/>
            </a:endParaRPr>
          </a:p>
        </p:txBody>
      </p:sp>
      <p:pic>
        <p:nvPicPr>
          <p:cNvPr id="7" name="Picture 6">
            <a:extLst>
              <a:ext uri="{FF2B5EF4-FFF2-40B4-BE49-F238E27FC236}">
                <a16:creationId xmlns:a16="http://schemas.microsoft.com/office/drawing/2014/main" id="{21AFA530-A1B1-45F2-BD9E-7F937572F8B4}"/>
              </a:ext>
            </a:extLst>
          </p:cNvPr>
          <p:cNvPicPr>
            <a:picLocks noChangeAspect="1"/>
          </p:cNvPicPr>
          <p:nvPr/>
        </p:nvPicPr>
        <p:blipFill>
          <a:blip r:embed="rId2"/>
          <a:stretch>
            <a:fillRect/>
          </a:stretch>
        </p:blipFill>
        <p:spPr>
          <a:xfrm>
            <a:off x="5486400" y="1858562"/>
            <a:ext cx="2788452" cy="64793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8258431-3D07-8744-BBEF-39E681DED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288488"/>
            <a:ext cx="5918200" cy="2732124"/>
          </a:xfrm>
          <a:prstGeom prst="rect">
            <a:avLst/>
          </a:prstGeom>
        </p:spPr>
      </p:pic>
      <p:cxnSp>
        <p:nvCxnSpPr>
          <p:cNvPr id="11" name="Straight Arrow Connector 10">
            <a:extLst>
              <a:ext uri="{FF2B5EF4-FFF2-40B4-BE49-F238E27FC236}">
                <a16:creationId xmlns:a16="http://schemas.microsoft.com/office/drawing/2014/main" id="{25817A09-66F2-F94D-A8E0-8F02D7E99CAD}"/>
              </a:ext>
            </a:extLst>
          </p:cNvPr>
          <p:cNvCxnSpPr>
            <a:cxnSpLocks/>
          </p:cNvCxnSpPr>
          <p:nvPr/>
        </p:nvCxnSpPr>
        <p:spPr>
          <a:xfrm flipH="1" flipV="1">
            <a:off x="4419600" y="3733800"/>
            <a:ext cx="2057400" cy="1447800"/>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3452" y="1647257"/>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a:spLocks noGrp="1"/>
          </p:cNvSpPr>
          <p:nvPr>
            <p:ph type="title"/>
          </p:nvPr>
        </p:nvSpPr>
        <p:spPr>
          <a:xfrm>
            <a:off x="502920" y="742304"/>
            <a:ext cx="9052560" cy="861774"/>
          </a:xfrm>
          <a:prstGeom prst="rect">
            <a:avLst/>
          </a:prstGeom>
        </p:spPr>
        <p:txBody>
          <a:bodyPr vert="horz" wrap="square" lIns="0" tIns="0" rIns="0" bIns="0" rtlCol="0">
            <a:spAutoFit/>
          </a:bodyPr>
          <a:lstStyle/>
          <a:p>
            <a:pPr marL="12700">
              <a:lnSpc>
                <a:spcPct val="100000"/>
              </a:lnSpc>
            </a:pPr>
            <a:r>
              <a:rPr lang="en-US" spc="-50" dirty="0"/>
              <a:t>Finesse Buttons</a:t>
            </a:r>
            <a:endParaRPr spc="15" dirty="0"/>
          </a:p>
        </p:txBody>
      </p:sp>
      <p:sp>
        <p:nvSpPr>
          <p:cNvPr id="5" name="object 5"/>
          <p:cNvSpPr txBox="1"/>
          <p:nvPr/>
        </p:nvSpPr>
        <p:spPr>
          <a:xfrm>
            <a:off x="601512" y="1858562"/>
            <a:ext cx="8618688" cy="815608"/>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NOTE:  Finesse will not show all buttons on the desktop.  It only shows those that apply to your current state.</a:t>
            </a:r>
            <a:endParaRPr sz="2650" dirty="0">
              <a:latin typeface="Arial"/>
              <a:cs typeface="Arial"/>
            </a:endParaRPr>
          </a:p>
        </p:txBody>
      </p:sp>
      <p:sp>
        <p:nvSpPr>
          <p:cNvPr id="10" name="object 5">
            <a:extLst>
              <a:ext uri="{FF2B5EF4-FFF2-40B4-BE49-F238E27FC236}">
                <a16:creationId xmlns:a16="http://schemas.microsoft.com/office/drawing/2014/main" id="{9CDF4782-7CAF-4D81-94FF-B21327920FD9}"/>
              </a:ext>
            </a:extLst>
          </p:cNvPr>
          <p:cNvSpPr txBox="1"/>
          <p:nvPr/>
        </p:nvSpPr>
        <p:spPr>
          <a:xfrm>
            <a:off x="304800" y="3063287"/>
            <a:ext cx="8273415" cy="407804"/>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Waiting for a call.</a:t>
            </a:r>
            <a:endParaRPr sz="2650" dirty="0">
              <a:latin typeface="Arial"/>
              <a:cs typeface="Arial"/>
            </a:endParaRPr>
          </a:p>
        </p:txBody>
      </p:sp>
      <p:sp>
        <p:nvSpPr>
          <p:cNvPr id="11" name="object 5">
            <a:extLst>
              <a:ext uri="{FF2B5EF4-FFF2-40B4-BE49-F238E27FC236}">
                <a16:creationId xmlns:a16="http://schemas.microsoft.com/office/drawing/2014/main" id="{8A55CF4F-D7BA-4CC3-B50F-A71CCDCB4A7B}"/>
              </a:ext>
            </a:extLst>
          </p:cNvPr>
          <p:cNvSpPr txBox="1"/>
          <p:nvPr/>
        </p:nvSpPr>
        <p:spPr>
          <a:xfrm>
            <a:off x="285750" y="4848517"/>
            <a:ext cx="8273415" cy="407804"/>
          </a:xfrm>
          <a:prstGeom prst="rect">
            <a:avLst/>
          </a:prstGeom>
        </p:spPr>
        <p:txBody>
          <a:bodyPr vert="horz" wrap="square" lIns="0" tIns="0" rIns="0" bIns="0" rtlCol="0">
            <a:spAutoFit/>
          </a:bodyPr>
          <a:lstStyle/>
          <a:p>
            <a:pPr marL="12700">
              <a:lnSpc>
                <a:spcPct val="100000"/>
              </a:lnSpc>
            </a:pPr>
            <a:r>
              <a:rPr lang="en-US" sz="2650" spc="5" dirty="0">
                <a:solidFill>
                  <a:srgbClr val="585858"/>
                </a:solidFill>
                <a:latin typeface="Arial"/>
                <a:cs typeface="Arial"/>
              </a:rPr>
              <a:t>On a call, talking.</a:t>
            </a:r>
            <a:endParaRPr sz="2650" dirty="0">
              <a:latin typeface="Arial"/>
              <a:cs typeface="Arial"/>
            </a:endParaRPr>
          </a:p>
        </p:txBody>
      </p:sp>
      <p:pic>
        <p:nvPicPr>
          <p:cNvPr id="7" name="Picture 6">
            <a:extLst>
              <a:ext uri="{FF2B5EF4-FFF2-40B4-BE49-F238E27FC236}">
                <a16:creationId xmlns:a16="http://schemas.microsoft.com/office/drawing/2014/main" id="{DF9B0BDF-8CBA-704F-B775-A6D7C6465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3" y="3842767"/>
            <a:ext cx="9891793" cy="633736"/>
          </a:xfrm>
          <a:prstGeom prst="rect">
            <a:avLst/>
          </a:prstGeom>
        </p:spPr>
      </p:pic>
      <p:pic>
        <p:nvPicPr>
          <p:cNvPr id="12" name="Picture 11">
            <a:extLst>
              <a:ext uri="{FF2B5EF4-FFF2-40B4-BE49-F238E27FC236}">
                <a16:creationId xmlns:a16="http://schemas.microsoft.com/office/drawing/2014/main" id="{B5F2BE2E-DBC6-5243-A39E-1C4FE1369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803530"/>
            <a:ext cx="9525000" cy="834916"/>
          </a:xfrm>
          <a:prstGeom prst="rect">
            <a:avLst/>
          </a:prstGeom>
        </p:spPr>
      </p:pic>
      <p:cxnSp>
        <p:nvCxnSpPr>
          <p:cNvPr id="16" name="Straight Arrow Connector 15">
            <a:extLst>
              <a:ext uri="{FF2B5EF4-FFF2-40B4-BE49-F238E27FC236}">
                <a16:creationId xmlns:a16="http://schemas.microsoft.com/office/drawing/2014/main" id="{59B8421A-4B61-EE4F-8B4D-743B1615E2E6}"/>
              </a:ext>
            </a:extLst>
          </p:cNvPr>
          <p:cNvCxnSpPr/>
          <p:nvPr/>
        </p:nvCxnSpPr>
        <p:spPr>
          <a:xfrm flipH="1">
            <a:off x="3581400" y="3063287"/>
            <a:ext cx="1524000" cy="975313"/>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a16="http://schemas.microsoft.com/office/drawing/2014/main" id="{B4EB6012-605F-CE4F-9821-4D0E4B252853}"/>
              </a:ext>
            </a:extLst>
          </p:cNvPr>
          <p:cNvCxnSpPr>
            <a:endCxn id="12" idx="0"/>
          </p:cNvCxnSpPr>
          <p:nvPr/>
        </p:nvCxnSpPr>
        <p:spPr>
          <a:xfrm flipH="1">
            <a:off x="4914900" y="4848517"/>
            <a:ext cx="952500" cy="955013"/>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5752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200" y="1249427"/>
            <a:ext cx="7391400" cy="0"/>
          </a:xfrm>
          <a:custGeom>
            <a:avLst/>
            <a:gdLst/>
            <a:ahLst/>
            <a:cxnLst/>
            <a:rect l="l" t="t" r="r" b="b"/>
            <a:pathLst>
              <a:path w="7391400">
                <a:moveTo>
                  <a:pt x="0" y="0"/>
                </a:moveTo>
                <a:lnTo>
                  <a:pt x="7391400" y="0"/>
                </a:lnTo>
              </a:path>
            </a:pathLst>
          </a:custGeom>
          <a:ln w="30480">
            <a:solidFill>
              <a:srgbClr val="7E7E7E"/>
            </a:solidFill>
            <a:prstDash val="lgDash"/>
          </a:ln>
        </p:spPr>
        <p:txBody>
          <a:bodyPr wrap="square" lIns="0" tIns="0" rIns="0" bIns="0" rtlCol="0"/>
          <a:lstStyle/>
          <a:p>
            <a:endParaRPr/>
          </a:p>
        </p:txBody>
      </p:sp>
      <p:sp>
        <p:nvSpPr>
          <p:cNvPr id="4" name="object 4"/>
          <p:cNvSpPr txBox="1">
            <a:spLocks noGrp="1"/>
          </p:cNvSpPr>
          <p:nvPr>
            <p:ph type="title"/>
          </p:nvPr>
        </p:nvSpPr>
        <p:spPr>
          <a:xfrm>
            <a:off x="533400" y="15275"/>
            <a:ext cx="9052560" cy="1295400"/>
          </a:xfrm>
          <a:prstGeom prst="rect">
            <a:avLst/>
          </a:prstGeom>
        </p:spPr>
        <p:txBody>
          <a:bodyPr vert="horz" wrap="square" lIns="0" tIns="0" rIns="0" bIns="0" rtlCol="0">
            <a:spAutoFit/>
          </a:bodyPr>
          <a:lstStyle/>
          <a:p>
            <a:pPr marL="12700">
              <a:lnSpc>
                <a:spcPct val="100000"/>
              </a:lnSpc>
            </a:pPr>
            <a:r>
              <a:rPr spc="-10" dirty="0"/>
              <a:t>Q</a:t>
            </a:r>
            <a:r>
              <a:rPr spc="25" dirty="0"/>
              <a:t>U</a:t>
            </a:r>
            <a:r>
              <a:rPr spc="-20" dirty="0"/>
              <a:t>E</a:t>
            </a:r>
            <a:r>
              <a:rPr spc="25" dirty="0"/>
              <a:t>U</a:t>
            </a:r>
            <a:r>
              <a:rPr spc="15" dirty="0"/>
              <a:t>E</a:t>
            </a:r>
            <a:r>
              <a:rPr spc="-50" dirty="0"/>
              <a:t> </a:t>
            </a:r>
            <a:r>
              <a:rPr spc="25" dirty="0"/>
              <a:t>C</a:t>
            </a:r>
            <a:r>
              <a:rPr spc="-50" dirty="0"/>
              <a:t>A</a:t>
            </a:r>
            <a:r>
              <a:rPr spc="15" dirty="0"/>
              <a:t>LL</a:t>
            </a:r>
            <a:r>
              <a:rPr spc="-85" dirty="0"/>
              <a:t> </a:t>
            </a:r>
            <a:r>
              <a:rPr spc="25" dirty="0"/>
              <a:t>C</a:t>
            </a:r>
            <a:r>
              <a:rPr spc="-10" dirty="0"/>
              <a:t>O</a:t>
            </a:r>
            <a:r>
              <a:rPr spc="25" dirty="0"/>
              <a:t>N</a:t>
            </a:r>
            <a:r>
              <a:rPr spc="15" dirty="0"/>
              <a:t>T</a:t>
            </a:r>
            <a:r>
              <a:rPr spc="30" dirty="0"/>
              <a:t>R</a:t>
            </a:r>
            <a:r>
              <a:rPr spc="-10" dirty="0"/>
              <a:t>O</a:t>
            </a:r>
            <a:r>
              <a:rPr spc="15" dirty="0"/>
              <a:t>L</a:t>
            </a:r>
          </a:p>
        </p:txBody>
      </p:sp>
      <p:sp>
        <p:nvSpPr>
          <p:cNvPr id="5" name="object 5"/>
          <p:cNvSpPr txBox="1"/>
          <p:nvPr/>
        </p:nvSpPr>
        <p:spPr>
          <a:xfrm>
            <a:off x="30480" y="1371922"/>
            <a:ext cx="10058400" cy="1223412"/>
          </a:xfrm>
          <a:prstGeom prst="rect">
            <a:avLst/>
          </a:prstGeom>
        </p:spPr>
        <p:txBody>
          <a:bodyPr vert="horz" wrap="square" lIns="0" tIns="0" rIns="0" bIns="0" rtlCol="0">
            <a:spAutoFit/>
          </a:bodyPr>
          <a:lstStyle/>
          <a:p>
            <a:pPr marL="12700">
              <a:lnSpc>
                <a:spcPct val="100000"/>
              </a:lnSpc>
            </a:pPr>
            <a:r>
              <a:rPr sz="2650" spc="-5" dirty="0">
                <a:solidFill>
                  <a:srgbClr val="585858"/>
                </a:solidFill>
                <a:latin typeface="Arial"/>
                <a:cs typeface="Arial"/>
              </a:rPr>
              <a:t>A</a:t>
            </a:r>
            <a:r>
              <a:rPr sz="2650" spc="-40" dirty="0">
                <a:solidFill>
                  <a:srgbClr val="585858"/>
                </a:solidFill>
                <a:latin typeface="Arial"/>
                <a:cs typeface="Arial"/>
              </a:rPr>
              <a:t>n</a:t>
            </a:r>
            <a:r>
              <a:rPr sz="2650" spc="25" dirty="0">
                <a:solidFill>
                  <a:srgbClr val="585858"/>
                </a:solidFill>
                <a:latin typeface="Arial"/>
                <a:cs typeface="Arial"/>
              </a:rPr>
              <a:t>s</a:t>
            </a:r>
            <a:r>
              <a:rPr sz="2650" spc="-80" dirty="0">
                <a:solidFill>
                  <a:srgbClr val="585858"/>
                </a:solidFill>
                <a:latin typeface="Arial"/>
                <a:cs typeface="Arial"/>
              </a:rPr>
              <a:t>w</a:t>
            </a:r>
            <a:r>
              <a:rPr sz="2650" spc="-114" dirty="0">
                <a:solidFill>
                  <a:srgbClr val="585858"/>
                </a:solidFill>
                <a:latin typeface="Arial"/>
                <a:cs typeface="Arial"/>
              </a:rPr>
              <a:t>e</a:t>
            </a:r>
            <a:r>
              <a:rPr sz="2650" spc="-5" dirty="0">
                <a:solidFill>
                  <a:srgbClr val="585858"/>
                </a:solidFill>
                <a:latin typeface="Arial"/>
                <a:cs typeface="Arial"/>
              </a:rPr>
              <a:t>r</a:t>
            </a:r>
            <a:r>
              <a:rPr sz="2650" spc="-20" dirty="0">
                <a:solidFill>
                  <a:srgbClr val="585858"/>
                </a:solidFill>
                <a:latin typeface="Arial"/>
                <a:cs typeface="Arial"/>
              </a:rPr>
              <a:t> </a:t>
            </a:r>
            <a:r>
              <a:rPr sz="2650" dirty="0">
                <a:solidFill>
                  <a:srgbClr val="585858"/>
                </a:solidFill>
                <a:latin typeface="Arial"/>
                <a:cs typeface="Arial"/>
              </a:rPr>
              <a:t>C</a:t>
            </a:r>
            <a:r>
              <a:rPr sz="2650" spc="-114" dirty="0">
                <a:solidFill>
                  <a:srgbClr val="585858"/>
                </a:solidFill>
                <a:latin typeface="Arial"/>
                <a:cs typeface="Arial"/>
              </a:rPr>
              <a:t>a</a:t>
            </a:r>
            <a:r>
              <a:rPr sz="2650" spc="-35" dirty="0">
                <a:solidFill>
                  <a:srgbClr val="585858"/>
                </a:solidFill>
                <a:latin typeface="Arial"/>
                <a:cs typeface="Arial"/>
              </a:rPr>
              <a:t>ll</a:t>
            </a:r>
            <a:r>
              <a:rPr sz="2650" spc="-5" dirty="0">
                <a:solidFill>
                  <a:srgbClr val="585858"/>
                </a:solidFill>
                <a:latin typeface="Arial"/>
                <a:cs typeface="Arial"/>
              </a:rPr>
              <a:t>s</a:t>
            </a:r>
            <a:r>
              <a:rPr lang="en-US" sz="2650" dirty="0">
                <a:latin typeface="Arial"/>
                <a:cs typeface="Arial"/>
              </a:rPr>
              <a:t>:</a:t>
            </a:r>
            <a:endParaRPr sz="3400" dirty="0">
              <a:latin typeface="Times New Roman"/>
              <a:cs typeface="Times New Roman"/>
            </a:endParaRPr>
          </a:p>
          <a:p>
            <a:pPr marL="414020" indent="-386080">
              <a:lnSpc>
                <a:spcPct val="100000"/>
              </a:lnSpc>
              <a:buClr>
                <a:srgbClr val="2C6CBD"/>
              </a:buClr>
              <a:buChar char="•"/>
              <a:tabLst>
                <a:tab pos="414655" algn="l"/>
              </a:tabLst>
            </a:pPr>
            <a:r>
              <a:rPr lang="en-US" sz="2650" dirty="0">
                <a:solidFill>
                  <a:srgbClr val="585858"/>
                </a:solidFill>
                <a:latin typeface="Arial"/>
                <a:cs typeface="Arial"/>
              </a:rPr>
              <a:t>Before you are offered a call, you will go into a “Reserved” state for a brief period of time. </a:t>
            </a:r>
            <a:endParaRPr sz="2650" dirty="0">
              <a:latin typeface="Arial"/>
              <a:cs typeface="Arial"/>
            </a:endParaRPr>
          </a:p>
        </p:txBody>
      </p:sp>
      <p:pic>
        <p:nvPicPr>
          <p:cNvPr id="7" name="Picture 6" descr="A screenshot of a social media post&#10;&#10;Description automatically generated">
            <a:extLst>
              <a:ext uri="{FF2B5EF4-FFF2-40B4-BE49-F238E27FC236}">
                <a16:creationId xmlns:a16="http://schemas.microsoft.com/office/drawing/2014/main" id="{CE1E46AF-859D-364B-98AA-6C9555BF2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36" y="3638040"/>
            <a:ext cx="8863664" cy="3879785"/>
          </a:xfrm>
          <a:prstGeom prst="rect">
            <a:avLst/>
          </a:prstGeom>
        </p:spPr>
      </p:pic>
      <p:sp>
        <p:nvSpPr>
          <p:cNvPr id="10" name="Rectangle 9">
            <a:extLst>
              <a:ext uri="{FF2B5EF4-FFF2-40B4-BE49-F238E27FC236}">
                <a16:creationId xmlns:a16="http://schemas.microsoft.com/office/drawing/2014/main" id="{0459FB6D-106E-C64B-98D7-ED736909A1F4}"/>
              </a:ext>
            </a:extLst>
          </p:cNvPr>
          <p:cNvSpPr/>
          <p:nvPr/>
        </p:nvSpPr>
        <p:spPr>
          <a:xfrm>
            <a:off x="1676400" y="3496252"/>
            <a:ext cx="1371600" cy="694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822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3252DBB8FE2C45B7C3A56DC8A642B3" ma:contentTypeVersion="13" ma:contentTypeDescription="Create a new document." ma:contentTypeScope="" ma:versionID="07b56866e6102975abb4081474ae710e">
  <xsd:schema xmlns:xsd="http://www.w3.org/2001/XMLSchema" xmlns:xs="http://www.w3.org/2001/XMLSchema" xmlns:p="http://schemas.microsoft.com/office/2006/metadata/properties" xmlns:ns3="8081d609-79fd-40b7-b240-94a163c84b6e" xmlns:ns4="0448170a-5964-4f6c-80e4-44bdffc25ad8" targetNamespace="http://schemas.microsoft.com/office/2006/metadata/properties" ma:root="true" ma:fieldsID="ad515bedb1d557fb22b74291287c4ca6" ns3:_="" ns4:_="">
    <xsd:import namespace="8081d609-79fd-40b7-b240-94a163c84b6e"/>
    <xsd:import namespace="0448170a-5964-4f6c-80e4-44bdffc25a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1d609-79fd-40b7-b240-94a163c84b6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48170a-5964-4f6c-80e4-44bdffc25a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5FA6B5-140A-4285-9EDD-21BC9D9D1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1d609-79fd-40b7-b240-94a163c84b6e"/>
    <ds:schemaRef ds:uri="0448170a-5964-4f6c-80e4-44bdffc25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5B7B50-FEC2-4162-A886-D121087DD516}">
  <ds:schemaRefs>
    <ds:schemaRef ds:uri="http://schemas.microsoft.com/sharepoint/v3/contenttype/forms"/>
  </ds:schemaRefs>
</ds:datastoreItem>
</file>

<file path=customXml/itemProps3.xml><?xml version="1.0" encoding="utf-8"?>
<ds:datastoreItem xmlns:ds="http://schemas.openxmlformats.org/officeDocument/2006/customXml" ds:itemID="{46083A2E-94DA-4200-9F09-EEBE1E5BD693}">
  <ds:schemaRefs>
    <ds:schemaRef ds:uri="http://purl.org/dc/dcmitype/"/>
    <ds:schemaRef ds:uri="http://www.w3.org/XML/1998/namespace"/>
    <ds:schemaRef ds:uri="http://purl.org/dc/terms/"/>
    <ds:schemaRef ds:uri="http://schemas.openxmlformats.org/package/2006/metadata/core-properties"/>
    <ds:schemaRef ds:uri="http://schemas.microsoft.com/office/infopath/2007/PartnerControls"/>
    <ds:schemaRef ds:uri="0448170a-5964-4f6c-80e4-44bdffc25ad8"/>
    <ds:schemaRef ds:uri="http://schemas.microsoft.com/office/2006/documentManagement/types"/>
    <ds:schemaRef ds:uri="8081d609-79fd-40b7-b240-94a163c84b6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Flow</Template>
  <TotalTime>8197</TotalTime>
  <Words>1091</Words>
  <Application>Microsoft Office PowerPoint</Application>
  <PresentationFormat>Custom</PresentationFormat>
  <Paragraphs>161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Constantia</vt:lpstr>
      <vt:lpstr>Courier New</vt:lpstr>
      <vt:lpstr>Lucida Sans Unicode</vt:lpstr>
      <vt:lpstr>Times New Roman</vt:lpstr>
      <vt:lpstr>Wingdings 2</vt:lpstr>
      <vt:lpstr>Flow</vt:lpstr>
      <vt:lpstr>Cisco IP Phone &amp; Agent Training</vt:lpstr>
      <vt:lpstr>AGENT  TRAINING OVERVIEW</vt:lpstr>
      <vt:lpstr>Cisco Finesse</vt:lpstr>
      <vt:lpstr>AGENT LOG-IN</vt:lpstr>
      <vt:lpstr>AGENT LOG-IN</vt:lpstr>
      <vt:lpstr>AGENT STATUS CHANGE</vt:lpstr>
      <vt:lpstr>AGENT STATUS CHANGE</vt:lpstr>
      <vt:lpstr>Finesse Buttons</vt:lpstr>
      <vt:lpstr>QUEUE CALL CONTROL</vt:lpstr>
      <vt:lpstr>QUEUE CALL CONTROL</vt:lpstr>
      <vt:lpstr>QUEUE CALL CONTROL</vt:lpstr>
      <vt:lpstr>RONA</vt:lpstr>
      <vt:lpstr>CALL CONTROL</vt:lpstr>
      <vt:lpstr>CALL CONTROL</vt:lpstr>
      <vt:lpstr>QUEUE CALL CONTROL</vt:lpstr>
      <vt:lpstr>QUEUE CALL CONTROL</vt:lpstr>
      <vt:lpstr>QUEUE CALL CONTROL</vt:lpstr>
      <vt:lpstr>QUEUE CALL CONTROL</vt:lpstr>
      <vt:lpstr>QUEUE CALL CONTROL</vt:lpstr>
      <vt:lpstr>QUEUE CALL CONTROL</vt:lpstr>
      <vt:lpstr>QUEUE CALL CONTROL</vt:lpstr>
      <vt:lpstr>CALL CONTROL</vt:lpstr>
      <vt:lpstr>QUEUE CALL CONTROL</vt:lpstr>
      <vt:lpstr>QUEUE CALL CONTROL</vt:lpstr>
      <vt:lpstr>QUEUE CALL CONTROL</vt:lpstr>
      <vt:lpstr>QUEUE CALL CONTROL</vt:lpstr>
      <vt:lpstr>OUTBOUND CALLING</vt:lpstr>
      <vt:lpstr>AGENT LOG-OUT</vt:lpstr>
      <vt:lpstr>My History Report</vt:lpstr>
      <vt:lpstr>My Statistics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Rykoskey</dc:creator>
  <cp:lastModifiedBy>Janette Flores</cp:lastModifiedBy>
  <cp:revision>92</cp:revision>
  <dcterms:created xsi:type="dcterms:W3CDTF">2015-07-08T16:19:23Z</dcterms:created>
  <dcterms:modified xsi:type="dcterms:W3CDTF">2021-01-07T22:20:40Z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2014-12-08T00:00:00Z</vt:filetime>
  </property>
  <property fmtid="{D5CDD505-2E9C-101B-9397-08002B2CF9AE}" pid="3" name="Creator">
    <vt:lpwstr>Microsoft® PowerPoint® 2013</vt:lpwstr>
  </property>
  <property fmtid="{D5CDD505-2E9C-101B-9397-08002B2CF9AE}" pid="4" name="LastSaved">
    <vt:filetime>2015-07-08T00:00:00Z</vt:filetime>
  </property>
  <property fmtid="{D5CDD505-2E9C-101B-9397-08002B2CF9AE}" pid="5" name="ContentTypeId">
    <vt:lpwstr>0x010100EF3252DBB8FE2C45B7C3A56DC8A642B3</vt:lpwstr>
  </property>
</Properties>
</file>